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3"/>
  </p:notesMasterIdLst>
  <p:sldIdLst>
    <p:sldId id="256" r:id="rId2"/>
    <p:sldId id="258" r:id="rId3"/>
    <p:sldId id="263" r:id="rId4"/>
    <p:sldId id="304" r:id="rId5"/>
    <p:sldId id="299" r:id="rId6"/>
    <p:sldId id="296" r:id="rId7"/>
    <p:sldId id="310" r:id="rId8"/>
    <p:sldId id="317" r:id="rId9"/>
    <p:sldId id="309" r:id="rId10"/>
    <p:sldId id="297" r:id="rId11"/>
    <p:sldId id="306" r:id="rId12"/>
    <p:sldId id="313" r:id="rId13"/>
    <p:sldId id="314" r:id="rId14"/>
    <p:sldId id="315" r:id="rId15"/>
    <p:sldId id="312" r:id="rId16"/>
    <p:sldId id="316" r:id="rId17"/>
    <p:sldId id="298" r:id="rId18"/>
    <p:sldId id="311" r:id="rId19"/>
    <p:sldId id="318" r:id="rId20"/>
    <p:sldId id="319" r:id="rId21"/>
    <p:sldId id="303" r:id="rId22"/>
  </p:sldIdLst>
  <p:sldSz cx="9144000" cy="5143500" type="screen16x9"/>
  <p:notesSz cx="6858000" cy="9144000"/>
  <p:embeddedFontLst>
    <p:embeddedFont>
      <p:font typeface="Advent Pro Medium" panose="020B0604020202020204" charset="0"/>
      <p:regular r:id="rId24"/>
      <p:bold r:id="rId25"/>
    </p:embeddedFont>
    <p:embeddedFont>
      <p:font typeface="Advent Pro SemiBold" panose="020B0604020202020204" charset="0"/>
      <p:regular r:id="rId26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Fira Sans Condensed Medium" panose="020B0603050000020004" pitchFamily="34" charset="0"/>
      <p:regular r:id="rId32"/>
      <p: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UNG, Ka Chun Tim [Student]" initials="F[" lastIdx="1" clrIdx="0">
    <p:extLst>
      <p:ext uri="{19B8F6BF-5375-455C-9EA6-DF929625EA0E}">
        <p15:presenceInfo xmlns:p15="http://schemas.microsoft.com/office/powerpoint/2012/main" userId="S::18059161d@connect.polyu.hk::59ec9a4b-e42f-4c79-9d8e-09d54761672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99"/>
    <a:srgbClr val="FC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B36EA3-35B4-A848-AF1E-72FA08BA87F9}" v="7" dt="2021-10-03T17:22:33.319"/>
    <p1510:client id="{63DB62A6-E09E-1027-E716-DA74ACCFB5D4}" v="54" dt="2021-10-03T07:47:34.309"/>
    <p1510:client id="{AB3A56F4-C023-5975-6D11-C165C5284939}" v="491" dt="2021-10-03T06:01:24.059"/>
    <p1510:client id="{D54FAE53-697E-10B9-B211-9548FF4C80D9}" v="56" dt="2021-10-03T16:43:34.390"/>
  </p1510:revLst>
</p1510:revInfo>
</file>

<file path=ppt/tableStyles.xml><?xml version="1.0" encoding="utf-8"?>
<a:tblStyleLst xmlns:a="http://schemas.openxmlformats.org/drawingml/2006/main" def="{7ED6AE44-51F6-49A1-98DC-89E811A0AA68}">
  <a:tblStyle styleId="{7ED6AE44-51F6-49A1-98DC-89E811A0AA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3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U, SumYin [Student]" userId="249ac7fb-9f50-4d2f-a0f3-c92e4dbde324" providerId="ADAL" clId="{6070ACD4-C5F1-C042-B3EE-C74E792D1553}"/>
    <pc:docChg chg="undo custSel addSld delSld modSld sldOrd modMainMaster">
      <pc:chgData name="LIU, SumYin [Student]" userId="249ac7fb-9f50-4d2f-a0f3-c92e4dbde324" providerId="ADAL" clId="{6070ACD4-C5F1-C042-B3EE-C74E792D1553}" dt="2021-08-19T14:35:33.977" v="626" actId="2696"/>
      <pc:docMkLst>
        <pc:docMk/>
      </pc:docMkLst>
      <pc:sldChg chg="addSp delSp modSp mod setBg">
        <pc:chgData name="LIU, SumYin [Student]" userId="249ac7fb-9f50-4d2f-a0f3-c92e4dbde324" providerId="ADAL" clId="{6070ACD4-C5F1-C042-B3EE-C74E792D1553}" dt="2021-08-19T09:40:54.892" v="430" actId="20577"/>
        <pc:sldMkLst>
          <pc:docMk/>
          <pc:sldMk cId="0" sldId="256"/>
        </pc:sldMkLst>
        <pc:spChg chg="add del mod">
          <ac:chgData name="LIU, SumYin [Student]" userId="249ac7fb-9f50-4d2f-a0f3-c92e4dbde324" providerId="ADAL" clId="{6070ACD4-C5F1-C042-B3EE-C74E792D1553}" dt="2021-08-17T19:30:21.878" v="17"/>
          <ac:spMkLst>
            <pc:docMk/>
            <pc:sldMk cId="0" sldId="256"/>
            <ac:spMk id="2" creationId="{B2EAD766-06DF-B540-9258-762460E47E31}"/>
          </ac:spMkLst>
        </pc:spChg>
        <pc:spChg chg="mod">
          <ac:chgData name="LIU, SumYin [Student]" userId="249ac7fb-9f50-4d2f-a0f3-c92e4dbde324" providerId="ADAL" clId="{6070ACD4-C5F1-C042-B3EE-C74E792D1553}" dt="2021-08-17T19:46:17.391" v="97" actId="1036"/>
          <ac:spMkLst>
            <pc:docMk/>
            <pc:sldMk cId="0" sldId="256"/>
            <ac:spMk id="119" creationId="{00000000-0000-0000-0000-000000000000}"/>
          </ac:spMkLst>
        </pc:spChg>
        <pc:spChg chg="mod">
          <ac:chgData name="LIU, SumYin [Student]" userId="249ac7fb-9f50-4d2f-a0f3-c92e4dbde324" providerId="ADAL" clId="{6070ACD4-C5F1-C042-B3EE-C74E792D1553}" dt="2021-08-19T09:40:54.892" v="430" actId="20577"/>
          <ac:spMkLst>
            <pc:docMk/>
            <pc:sldMk cId="0" sldId="256"/>
            <ac:spMk id="190" creationId="{00000000-0000-0000-0000-000000000000}"/>
          </ac:spMkLst>
        </pc:spChg>
        <pc:picChg chg="del">
          <ac:chgData name="LIU, SumYin [Student]" userId="249ac7fb-9f50-4d2f-a0f3-c92e4dbde324" providerId="ADAL" clId="{6070ACD4-C5F1-C042-B3EE-C74E792D1553}" dt="2021-08-17T19:46:20.452" v="98" actId="478"/>
          <ac:picMkLst>
            <pc:docMk/>
            <pc:sldMk cId="0" sldId="256"/>
            <ac:picMk id="76" creationId="{FBBB41FC-571A-4B41-B92B-9DB4EE2C5918}"/>
          </ac:picMkLst>
        </pc:picChg>
        <pc:picChg chg="del">
          <ac:chgData name="LIU, SumYin [Student]" userId="249ac7fb-9f50-4d2f-a0f3-c92e4dbde324" providerId="ADAL" clId="{6070ACD4-C5F1-C042-B3EE-C74E792D1553}" dt="2021-08-17T19:44:48.409" v="69" actId="478"/>
          <ac:picMkLst>
            <pc:docMk/>
            <pc:sldMk cId="0" sldId="256"/>
            <ac:picMk id="1026" creationId="{6185F168-9930-4E35-8D84-01A8B7E2853E}"/>
          </ac:picMkLst>
        </pc:picChg>
      </pc:sldChg>
      <pc:sldChg chg="addSp delSp modSp mod">
        <pc:chgData name="LIU, SumYin [Student]" userId="249ac7fb-9f50-4d2f-a0f3-c92e4dbde324" providerId="ADAL" clId="{6070ACD4-C5F1-C042-B3EE-C74E792D1553}" dt="2021-08-17T19:49:55.197" v="173" actId="478"/>
        <pc:sldMkLst>
          <pc:docMk/>
          <pc:sldMk cId="0" sldId="258"/>
        </pc:sldMkLst>
        <pc:spChg chg="add del">
          <ac:chgData name="LIU, SumYin [Student]" userId="249ac7fb-9f50-4d2f-a0f3-c92e4dbde324" providerId="ADAL" clId="{6070ACD4-C5F1-C042-B3EE-C74E792D1553}" dt="2021-08-17T19:49:55.197" v="173" actId="478"/>
          <ac:spMkLst>
            <pc:docMk/>
            <pc:sldMk cId="0" sldId="258"/>
            <ac:spMk id="203" creationId="{00000000-0000-0000-0000-000000000000}"/>
          </ac:spMkLst>
        </pc:spChg>
        <pc:spChg chg="mod">
          <ac:chgData name="LIU, SumYin [Student]" userId="249ac7fb-9f50-4d2f-a0f3-c92e4dbde324" providerId="ADAL" clId="{6070ACD4-C5F1-C042-B3EE-C74E792D1553}" dt="2021-08-17T19:46:33.592" v="129" actId="1036"/>
          <ac:spMkLst>
            <pc:docMk/>
            <pc:sldMk cId="0" sldId="258"/>
            <ac:spMk id="210" creationId="{00000000-0000-0000-0000-000000000000}"/>
          </ac:spMkLst>
        </pc:spChg>
        <pc:picChg chg="del">
          <ac:chgData name="LIU, SumYin [Student]" userId="249ac7fb-9f50-4d2f-a0f3-c92e4dbde324" providerId="ADAL" clId="{6070ACD4-C5F1-C042-B3EE-C74E792D1553}" dt="2021-08-17T19:46:40.121" v="131" actId="478"/>
          <ac:picMkLst>
            <pc:docMk/>
            <pc:sldMk cId="0" sldId="258"/>
            <ac:picMk id="2" creationId="{641D9F89-393D-44C4-BBAB-8F91A4E89F59}"/>
          </ac:picMkLst>
        </pc:picChg>
        <pc:picChg chg="del">
          <ac:chgData name="LIU, SumYin [Student]" userId="249ac7fb-9f50-4d2f-a0f3-c92e4dbde324" providerId="ADAL" clId="{6070ACD4-C5F1-C042-B3EE-C74E792D1553}" dt="2021-08-17T19:46:38.254" v="130" actId="478"/>
          <ac:picMkLst>
            <pc:docMk/>
            <pc:sldMk cId="0" sldId="258"/>
            <ac:picMk id="3" creationId="{4E3DAE67-4B80-4347-8AA3-B04F5AA48C41}"/>
          </ac:picMkLst>
        </pc:picChg>
      </pc:sldChg>
      <pc:sldChg chg="delSp mod">
        <pc:chgData name="LIU, SumYin [Student]" userId="249ac7fb-9f50-4d2f-a0f3-c92e4dbde324" providerId="ADAL" clId="{6070ACD4-C5F1-C042-B3EE-C74E792D1553}" dt="2021-08-17T19:50:30.843" v="177" actId="478"/>
        <pc:sldMkLst>
          <pc:docMk/>
          <pc:sldMk cId="0" sldId="263"/>
        </pc:sldMkLst>
        <pc:picChg chg="del">
          <ac:chgData name="LIU, SumYin [Student]" userId="249ac7fb-9f50-4d2f-a0f3-c92e4dbde324" providerId="ADAL" clId="{6070ACD4-C5F1-C042-B3EE-C74E792D1553}" dt="2021-08-17T19:50:30.843" v="177" actId="478"/>
          <ac:picMkLst>
            <pc:docMk/>
            <pc:sldMk cId="0" sldId="263"/>
            <ac:picMk id="8" creationId="{FB10DAFF-4081-4A33-ADBD-E103BF015E16}"/>
          </ac:picMkLst>
        </pc:picChg>
        <pc:picChg chg="del">
          <ac:chgData name="LIU, SumYin [Student]" userId="249ac7fb-9f50-4d2f-a0f3-c92e4dbde324" providerId="ADAL" clId="{6070ACD4-C5F1-C042-B3EE-C74E792D1553}" dt="2021-08-17T19:50:28.338" v="176" actId="478"/>
          <ac:picMkLst>
            <pc:docMk/>
            <pc:sldMk cId="0" sldId="263"/>
            <ac:picMk id="9" creationId="{783DF61C-E1EF-4B71-B694-20D941FC8164}"/>
          </ac:picMkLst>
        </pc:picChg>
      </pc:sldChg>
      <pc:sldChg chg="delSp mod">
        <pc:chgData name="LIU, SumYin [Student]" userId="249ac7fb-9f50-4d2f-a0f3-c92e4dbde324" providerId="ADAL" clId="{6070ACD4-C5F1-C042-B3EE-C74E792D1553}" dt="2021-08-17T19:50:43.344" v="183" actId="478"/>
        <pc:sldMkLst>
          <pc:docMk/>
          <pc:sldMk cId="3277186160" sldId="296"/>
        </pc:sldMkLst>
        <pc:picChg chg="del">
          <ac:chgData name="LIU, SumYin [Student]" userId="249ac7fb-9f50-4d2f-a0f3-c92e4dbde324" providerId="ADAL" clId="{6070ACD4-C5F1-C042-B3EE-C74E792D1553}" dt="2021-08-17T19:50:43.344" v="183" actId="478"/>
          <ac:picMkLst>
            <pc:docMk/>
            <pc:sldMk cId="3277186160" sldId="296"/>
            <ac:picMk id="10" creationId="{2F5475F3-5C8F-4F18-92DE-411FB6B25DC3}"/>
          </ac:picMkLst>
        </pc:picChg>
        <pc:picChg chg="del">
          <ac:chgData name="LIU, SumYin [Student]" userId="249ac7fb-9f50-4d2f-a0f3-c92e4dbde324" providerId="ADAL" clId="{6070ACD4-C5F1-C042-B3EE-C74E792D1553}" dt="2021-08-17T19:50:41.879" v="182" actId="478"/>
          <ac:picMkLst>
            <pc:docMk/>
            <pc:sldMk cId="3277186160" sldId="296"/>
            <ac:picMk id="11" creationId="{D02355AF-3908-4EF4-95DA-AFD6C9DB95F0}"/>
          </ac:picMkLst>
        </pc:picChg>
      </pc:sldChg>
      <pc:sldChg chg="delSp modSp mod">
        <pc:chgData name="LIU, SumYin [Student]" userId="249ac7fb-9f50-4d2f-a0f3-c92e4dbde324" providerId="ADAL" clId="{6070ACD4-C5F1-C042-B3EE-C74E792D1553}" dt="2021-08-17T19:50:54.420" v="188" actId="478"/>
        <pc:sldMkLst>
          <pc:docMk/>
          <pc:sldMk cId="677456615" sldId="297"/>
        </pc:sldMkLst>
        <pc:picChg chg="del">
          <ac:chgData name="LIU, SumYin [Student]" userId="249ac7fb-9f50-4d2f-a0f3-c92e4dbde324" providerId="ADAL" clId="{6070ACD4-C5F1-C042-B3EE-C74E792D1553}" dt="2021-08-17T19:50:54.420" v="188" actId="478"/>
          <ac:picMkLst>
            <pc:docMk/>
            <pc:sldMk cId="677456615" sldId="297"/>
            <ac:picMk id="2" creationId="{AC57AB5D-1487-4BC3-8813-E9E28E023883}"/>
          </ac:picMkLst>
        </pc:picChg>
        <pc:picChg chg="del mod">
          <ac:chgData name="LIU, SumYin [Student]" userId="249ac7fb-9f50-4d2f-a0f3-c92e4dbde324" providerId="ADAL" clId="{6070ACD4-C5F1-C042-B3EE-C74E792D1553}" dt="2021-08-17T19:50:53.077" v="187" actId="478"/>
          <ac:picMkLst>
            <pc:docMk/>
            <pc:sldMk cId="677456615" sldId="297"/>
            <ac:picMk id="3" creationId="{292F97A9-84CB-48AC-AFD7-F032E0ACE605}"/>
          </ac:picMkLst>
        </pc:picChg>
      </pc:sldChg>
      <pc:sldChg chg="delSp mod">
        <pc:chgData name="LIU, SumYin [Student]" userId="249ac7fb-9f50-4d2f-a0f3-c92e4dbde324" providerId="ADAL" clId="{6070ACD4-C5F1-C042-B3EE-C74E792D1553}" dt="2021-08-17T19:51:14.890" v="200" actId="478"/>
        <pc:sldMkLst>
          <pc:docMk/>
          <pc:sldMk cId="4240448844" sldId="298"/>
        </pc:sldMkLst>
        <pc:picChg chg="del">
          <ac:chgData name="LIU, SumYin [Student]" userId="249ac7fb-9f50-4d2f-a0f3-c92e4dbde324" providerId="ADAL" clId="{6070ACD4-C5F1-C042-B3EE-C74E792D1553}" dt="2021-08-17T19:51:14.890" v="200" actId="478"/>
          <ac:picMkLst>
            <pc:docMk/>
            <pc:sldMk cId="4240448844" sldId="298"/>
            <ac:picMk id="2" creationId="{5EA285EB-DF98-4980-9425-D94175ED3C2C}"/>
          </ac:picMkLst>
        </pc:picChg>
        <pc:picChg chg="del">
          <ac:chgData name="LIU, SumYin [Student]" userId="249ac7fb-9f50-4d2f-a0f3-c92e4dbde324" providerId="ADAL" clId="{6070ACD4-C5F1-C042-B3EE-C74E792D1553}" dt="2021-08-17T19:51:13.396" v="199" actId="478"/>
          <ac:picMkLst>
            <pc:docMk/>
            <pc:sldMk cId="4240448844" sldId="298"/>
            <ac:picMk id="3" creationId="{C4812345-2664-47E0-A776-C22C31A2F235}"/>
          </ac:picMkLst>
        </pc:picChg>
      </pc:sldChg>
      <pc:sldChg chg="delSp mod">
        <pc:chgData name="LIU, SumYin [Student]" userId="249ac7fb-9f50-4d2f-a0f3-c92e4dbde324" providerId="ADAL" clId="{6070ACD4-C5F1-C042-B3EE-C74E792D1553}" dt="2021-08-17T19:50:35.766" v="179" actId="478"/>
        <pc:sldMkLst>
          <pc:docMk/>
          <pc:sldMk cId="941444539" sldId="299"/>
        </pc:sldMkLst>
        <pc:picChg chg="del">
          <ac:chgData name="LIU, SumYin [Student]" userId="249ac7fb-9f50-4d2f-a0f3-c92e4dbde324" providerId="ADAL" clId="{6070ACD4-C5F1-C042-B3EE-C74E792D1553}" dt="2021-08-17T19:50:35.766" v="179" actId="478"/>
          <ac:picMkLst>
            <pc:docMk/>
            <pc:sldMk cId="941444539" sldId="299"/>
            <ac:picMk id="13" creationId="{C8331641-300D-40A3-B44E-C5F3D2EB9519}"/>
          </ac:picMkLst>
        </pc:picChg>
        <pc:picChg chg="del">
          <ac:chgData name="LIU, SumYin [Student]" userId="249ac7fb-9f50-4d2f-a0f3-c92e4dbde324" providerId="ADAL" clId="{6070ACD4-C5F1-C042-B3EE-C74E792D1553}" dt="2021-08-17T19:50:34.351" v="178" actId="478"/>
          <ac:picMkLst>
            <pc:docMk/>
            <pc:sldMk cId="941444539" sldId="299"/>
            <ac:picMk id="14" creationId="{C77984CC-2151-44AB-A8E2-66F8F01F331A}"/>
          </ac:picMkLst>
        </pc:picChg>
      </pc:sldChg>
      <pc:sldChg chg="addSp delSp modSp mod">
        <pc:chgData name="LIU, SumYin [Student]" userId="249ac7fb-9f50-4d2f-a0f3-c92e4dbde324" providerId="ADAL" clId="{6070ACD4-C5F1-C042-B3EE-C74E792D1553}" dt="2021-08-17T20:04:28.014" v="256" actId="478"/>
        <pc:sldMkLst>
          <pc:docMk/>
          <pc:sldMk cId="3560141059" sldId="301"/>
        </pc:sldMkLst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6" creationId="{550FE486-9CFF-7A44-A867-57D309653EF4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8" creationId="{28CC82D9-0158-7E4E-8886-7C40899EA2A1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9" creationId="{7FABF123-7007-064D-A7C5-9BE841BC77A6}"/>
          </ac:spMkLst>
        </pc:spChg>
        <pc:spChg chg="add del mod">
          <ac:chgData name="LIU, SumYin [Student]" userId="249ac7fb-9f50-4d2f-a0f3-c92e4dbde324" providerId="ADAL" clId="{6070ACD4-C5F1-C042-B3EE-C74E792D1553}" dt="2021-08-17T19:54:37.824" v="241" actId="478"/>
          <ac:spMkLst>
            <pc:docMk/>
            <pc:sldMk cId="3560141059" sldId="301"/>
            <ac:spMk id="10" creationId="{B400183B-B8D6-6448-AF25-4EFB757BB5E7}"/>
          </ac:spMkLst>
        </pc:spChg>
        <pc:spChg chg="add del mod">
          <ac:chgData name="LIU, SumYin [Student]" userId="249ac7fb-9f50-4d2f-a0f3-c92e4dbde324" providerId="ADAL" clId="{6070ACD4-C5F1-C042-B3EE-C74E792D1553}" dt="2021-08-17T19:54:45.451" v="242" actId="478"/>
          <ac:spMkLst>
            <pc:docMk/>
            <pc:sldMk cId="3560141059" sldId="301"/>
            <ac:spMk id="11" creationId="{D846D6A2-FB21-7741-81ED-B23B4D29CD92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12" creationId="{B35BB0B0-5CF8-5649-969C-CC612ABB5614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16" creationId="{F7487707-443C-3549-A81F-DFE75587C975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18" creationId="{785F71AC-B3B6-E946-8097-A5AF493A0A14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20" creationId="{861B4240-1204-D444-968C-1C8BFF6E9990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28" creationId="{543DC271-B281-5847-BCDE-8CF419CAF07F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29" creationId="{7CD905B7-88EF-BE44-AE01-9D53BC8ED5B3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30" creationId="{2A8084EA-D37F-3945-A52D-BF5D2B9E3234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31" creationId="{43EAAF06-F118-CD4D-BAE3-9EBCE063DE7D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32" creationId="{46CD36F7-5EC5-D244-9F12-6F21471402F7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33" creationId="{A549ACD4-5B14-454D-9B6B-37077354456D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34" creationId="{836BE3FE-8075-3246-A5B4-4F9000CCD587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35" creationId="{0BD3290A-7B80-2640-9283-A274EB4619CC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36" creationId="{40BF3252-BD0F-124E-B598-3B5BCEC44E2F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37" creationId="{3EDBC1C3-CEF8-494D-8E4B-ECD541901ADB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38" creationId="{13C9449A-BFC5-F84D-B255-EA81C382CCBA}"/>
          </ac:spMkLst>
        </pc:spChg>
        <pc:spChg chg="add mod">
          <ac:chgData name="LIU, SumYin [Student]" userId="249ac7fb-9f50-4d2f-a0f3-c92e4dbde324" providerId="ADAL" clId="{6070ACD4-C5F1-C042-B3EE-C74E792D1553}" dt="2021-08-17T19:53:50.204" v="231" actId="1036"/>
          <ac:spMkLst>
            <pc:docMk/>
            <pc:sldMk cId="3560141059" sldId="301"/>
            <ac:spMk id="39" creationId="{2645A4CF-2AA8-1645-B271-084C29FDAF56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40" creationId="{DE64F02B-5905-114D-AF88-0DC666E55902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41" creationId="{A8E8C455-77A1-4443-80D6-041D5AE32F41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42" creationId="{BDAC95DD-9004-4F43-B0FD-5168745E81FA}"/>
          </ac:spMkLst>
        </pc:spChg>
        <pc:spChg chg="add del mod">
          <ac:chgData name="LIU, SumYin [Student]" userId="249ac7fb-9f50-4d2f-a0f3-c92e4dbde324" providerId="ADAL" clId="{6070ACD4-C5F1-C042-B3EE-C74E792D1553}" dt="2021-08-17T20:04:28.014" v="256" actId="478"/>
          <ac:spMkLst>
            <pc:docMk/>
            <pc:sldMk cId="3560141059" sldId="301"/>
            <ac:spMk id="43" creationId="{64F47C18-6815-7644-907D-11CA85B83620}"/>
          </ac:spMkLst>
        </pc:spChg>
        <pc:spChg chg="add del mod">
          <ac:chgData name="LIU, SumYin [Student]" userId="249ac7fb-9f50-4d2f-a0f3-c92e4dbde324" providerId="ADAL" clId="{6070ACD4-C5F1-C042-B3EE-C74E792D1553}" dt="2021-08-17T20:04:25.452" v="255" actId="478"/>
          <ac:spMkLst>
            <pc:docMk/>
            <pc:sldMk cId="3560141059" sldId="301"/>
            <ac:spMk id="44" creationId="{3022AD1A-AB80-0E41-87E8-6804A4F79ED9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45" creationId="{5FBC6ADB-E46B-EE4E-8337-51BFC4B95498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47" creationId="{80F30AEB-6A5A-5C48-9144-842B79B19249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49" creationId="{67A125BD-41C9-F64D-B4D5-1711678B7437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51" creationId="{E3F08690-DC6E-D048-9AAE-375C7263B762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59" creationId="{1BF62D45-3E4A-8A40-90C7-BE287258C7CB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60" creationId="{D1D4AB4E-08B9-FA44-9061-C0E28CF2A4ED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61" creationId="{43CD7F67-59BE-C84F-8923-6D06B46FC2E8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62" creationId="{3E9BBB25-BFF6-ED40-8544-1D5AFC2DA2AA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63" creationId="{A0BBABC3-E2BB-AA48-B97E-7E28EF36B634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64" creationId="{45B37C73-4EE3-7D47-BEB0-937D2AD7337E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65" creationId="{62F51AD6-5AC2-BE4B-A89A-4DA0A3FFF8B2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66" creationId="{EE97827C-DE93-5441-8F3A-DE39A3E2278A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67" creationId="{AB630D1A-8516-7F44-9201-1E1024D60B59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68" creationId="{2DC241A5-04A7-BA4A-B018-2290ACE11365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69" creationId="{947C80DD-7602-A441-882D-83256901122A}"/>
          </ac:spMkLst>
        </pc:spChg>
        <pc:spChg chg="add mod">
          <ac:chgData name="LIU, SumYin [Student]" userId="249ac7fb-9f50-4d2f-a0f3-c92e4dbde324" providerId="ADAL" clId="{6070ACD4-C5F1-C042-B3EE-C74E792D1553}" dt="2021-08-17T19:57:17.418" v="250"/>
          <ac:spMkLst>
            <pc:docMk/>
            <pc:sldMk cId="3560141059" sldId="301"/>
            <ac:spMk id="70" creationId="{7FE5AFDF-EBB7-D343-A6F4-FE2CE7D107FE}"/>
          </ac:spMkLst>
        </pc:spChg>
        <pc:grpChg chg="add del mod">
          <ac:chgData name="LIU, SumYin [Student]" userId="249ac7fb-9f50-4d2f-a0f3-c92e4dbde324" providerId="ADAL" clId="{6070ACD4-C5F1-C042-B3EE-C74E792D1553}" dt="2021-08-17T19:57:16.019" v="249" actId="478"/>
          <ac:grpSpMkLst>
            <pc:docMk/>
            <pc:sldMk cId="3560141059" sldId="301"/>
            <ac:grpSpMk id="2" creationId="{EAE91122-2F89-994B-AF3B-481B49F864DD}"/>
          </ac:grpSpMkLst>
        </pc:grpChg>
        <pc:grpChg chg="add mod">
          <ac:chgData name="LIU, SumYin [Student]" userId="249ac7fb-9f50-4d2f-a0f3-c92e4dbde324" providerId="ADAL" clId="{6070ACD4-C5F1-C042-B3EE-C74E792D1553}" dt="2021-08-17T19:57:30.784" v="252" actId="1076"/>
          <ac:grpSpMkLst>
            <pc:docMk/>
            <pc:sldMk cId="3560141059" sldId="301"/>
            <ac:grpSpMk id="3" creationId="{353C3AB1-48D1-1D46-BA06-6C0D0411F984}"/>
          </ac:grpSpMkLst>
        </pc:grpChg>
        <pc:picChg chg="add del mod">
          <ac:chgData name="LIU, SumYin [Student]" userId="249ac7fb-9f50-4d2f-a0f3-c92e4dbde324" providerId="ADAL" clId="{6070ACD4-C5F1-C042-B3EE-C74E792D1553}" dt="2021-08-12T08:50:15.717" v="7" actId="478"/>
          <ac:picMkLst>
            <pc:docMk/>
            <pc:sldMk cId="3560141059" sldId="301"/>
            <ac:picMk id="2" creationId="{C62BA755-AB62-AB43-A73E-35F5DCF92B1B}"/>
          </ac:picMkLst>
        </pc:picChg>
        <pc:picChg chg="add del mod">
          <ac:chgData name="LIU, SumYin [Student]" userId="249ac7fb-9f50-4d2f-a0f3-c92e4dbde324" providerId="ADAL" clId="{6070ACD4-C5F1-C042-B3EE-C74E792D1553}" dt="2021-08-12T08:55:10.470" v="14" actId="478"/>
          <ac:picMkLst>
            <pc:docMk/>
            <pc:sldMk cId="3560141059" sldId="301"/>
            <ac:picMk id="4" creationId="{8AEE8306-4A97-834A-BA79-01F5234334D6}"/>
          </ac:picMkLst>
        </pc:picChg>
        <pc:picChg chg="del">
          <ac:chgData name="LIU, SumYin [Student]" userId="249ac7fb-9f50-4d2f-a0f3-c92e4dbde324" providerId="ADAL" clId="{6070ACD4-C5F1-C042-B3EE-C74E792D1553}" dt="2021-08-17T19:50:47.300" v="185" actId="478"/>
          <ac:picMkLst>
            <pc:docMk/>
            <pc:sldMk cId="3560141059" sldId="301"/>
            <ac:picMk id="13" creationId="{C8331641-300D-40A3-B44E-C5F3D2EB9519}"/>
          </ac:picMkLst>
        </pc:picChg>
        <pc:picChg chg="del">
          <ac:chgData name="LIU, SumYin [Student]" userId="249ac7fb-9f50-4d2f-a0f3-c92e4dbde324" providerId="ADAL" clId="{6070ACD4-C5F1-C042-B3EE-C74E792D1553}" dt="2021-08-17T19:50:45.803" v="184" actId="478"/>
          <ac:picMkLst>
            <pc:docMk/>
            <pc:sldMk cId="3560141059" sldId="301"/>
            <ac:picMk id="14" creationId="{C77984CC-2151-44AB-A8E2-66F8F01F331A}"/>
          </ac:picMkLst>
        </pc:picChg>
        <pc:cxnChg chg="add mod">
          <ac:chgData name="LIU, SumYin [Student]" userId="249ac7fb-9f50-4d2f-a0f3-c92e4dbde324" providerId="ADAL" clId="{6070ACD4-C5F1-C042-B3EE-C74E792D1553}" dt="2021-08-17T19:53:50.204" v="231" actId="1036"/>
          <ac:cxnSpMkLst>
            <pc:docMk/>
            <pc:sldMk cId="3560141059" sldId="301"/>
            <ac:cxnSpMk id="15" creationId="{73040A6E-03D7-C440-9441-2B5335DA55BD}"/>
          </ac:cxnSpMkLst>
        </pc:cxnChg>
        <pc:cxnChg chg="add mod">
          <ac:chgData name="LIU, SumYin [Student]" userId="249ac7fb-9f50-4d2f-a0f3-c92e4dbde324" providerId="ADAL" clId="{6070ACD4-C5F1-C042-B3EE-C74E792D1553}" dt="2021-08-17T19:53:50.204" v="231" actId="1036"/>
          <ac:cxnSpMkLst>
            <pc:docMk/>
            <pc:sldMk cId="3560141059" sldId="301"/>
            <ac:cxnSpMk id="17" creationId="{4B24F28E-93BF-B44C-A22A-838B1FE0D2B5}"/>
          </ac:cxnSpMkLst>
        </pc:cxnChg>
        <pc:cxnChg chg="add mod">
          <ac:chgData name="LIU, SumYin [Student]" userId="249ac7fb-9f50-4d2f-a0f3-c92e4dbde324" providerId="ADAL" clId="{6070ACD4-C5F1-C042-B3EE-C74E792D1553}" dt="2021-08-17T19:53:50.204" v="231" actId="1036"/>
          <ac:cxnSpMkLst>
            <pc:docMk/>
            <pc:sldMk cId="3560141059" sldId="301"/>
            <ac:cxnSpMk id="19" creationId="{3AF32802-724E-C547-88C2-4B07167371DA}"/>
          </ac:cxnSpMkLst>
        </pc:cxnChg>
        <pc:cxnChg chg="add mod">
          <ac:chgData name="LIU, SumYin [Student]" userId="249ac7fb-9f50-4d2f-a0f3-c92e4dbde324" providerId="ADAL" clId="{6070ACD4-C5F1-C042-B3EE-C74E792D1553}" dt="2021-08-17T19:53:50.204" v="231" actId="1036"/>
          <ac:cxnSpMkLst>
            <pc:docMk/>
            <pc:sldMk cId="3560141059" sldId="301"/>
            <ac:cxnSpMk id="21" creationId="{F098B12D-2179-DA4B-BB49-86BD711ED0C4}"/>
          </ac:cxnSpMkLst>
        </pc:cxnChg>
        <pc:cxnChg chg="add mod">
          <ac:chgData name="LIU, SumYin [Student]" userId="249ac7fb-9f50-4d2f-a0f3-c92e4dbde324" providerId="ADAL" clId="{6070ACD4-C5F1-C042-B3EE-C74E792D1553}" dt="2021-08-17T19:53:50.204" v="231" actId="1036"/>
          <ac:cxnSpMkLst>
            <pc:docMk/>
            <pc:sldMk cId="3560141059" sldId="301"/>
            <ac:cxnSpMk id="22" creationId="{73409437-4E59-9743-9C4F-6D4D0975E0E3}"/>
          </ac:cxnSpMkLst>
        </pc:cxnChg>
        <pc:cxnChg chg="add mod">
          <ac:chgData name="LIU, SumYin [Student]" userId="249ac7fb-9f50-4d2f-a0f3-c92e4dbde324" providerId="ADAL" clId="{6070ACD4-C5F1-C042-B3EE-C74E792D1553}" dt="2021-08-17T19:53:50.204" v="231" actId="1036"/>
          <ac:cxnSpMkLst>
            <pc:docMk/>
            <pc:sldMk cId="3560141059" sldId="301"/>
            <ac:cxnSpMk id="23" creationId="{18464545-E3E7-9C49-B561-8E37E4DD4D52}"/>
          </ac:cxnSpMkLst>
        </pc:cxnChg>
        <pc:cxnChg chg="add mod">
          <ac:chgData name="LIU, SumYin [Student]" userId="249ac7fb-9f50-4d2f-a0f3-c92e4dbde324" providerId="ADAL" clId="{6070ACD4-C5F1-C042-B3EE-C74E792D1553}" dt="2021-08-17T19:53:50.204" v="231" actId="1036"/>
          <ac:cxnSpMkLst>
            <pc:docMk/>
            <pc:sldMk cId="3560141059" sldId="301"/>
            <ac:cxnSpMk id="24" creationId="{05DF2512-289A-264A-A5A6-36ED5CDDA8B4}"/>
          </ac:cxnSpMkLst>
        </pc:cxnChg>
        <pc:cxnChg chg="add mod">
          <ac:chgData name="LIU, SumYin [Student]" userId="249ac7fb-9f50-4d2f-a0f3-c92e4dbde324" providerId="ADAL" clId="{6070ACD4-C5F1-C042-B3EE-C74E792D1553}" dt="2021-08-17T19:53:50.204" v="231" actId="1036"/>
          <ac:cxnSpMkLst>
            <pc:docMk/>
            <pc:sldMk cId="3560141059" sldId="301"/>
            <ac:cxnSpMk id="25" creationId="{7935041A-FD6A-7B46-98CF-69396DEE2F91}"/>
          </ac:cxnSpMkLst>
        </pc:cxnChg>
        <pc:cxnChg chg="add mod">
          <ac:chgData name="LIU, SumYin [Student]" userId="249ac7fb-9f50-4d2f-a0f3-c92e4dbde324" providerId="ADAL" clId="{6070ACD4-C5F1-C042-B3EE-C74E792D1553}" dt="2021-08-17T19:53:50.204" v="231" actId="1036"/>
          <ac:cxnSpMkLst>
            <pc:docMk/>
            <pc:sldMk cId="3560141059" sldId="301"/>
            <ac:cxnSpMk id="26" creationId="{ECD5CFB7-C33D-DD43-993B-1AF45E005254}"/>
          </ac:cxnSpMkLst>
        </pc:cxnChg>
        <pc:cxnChg chg="add mod">
          <ac:chgData name="LIU, SumYin [Student]" userId="249ac7fb-9f50-4d2f-a0f3-c92e4dbde324" providerId="ADAL" clId="{6070ACD4-C5F1-C042-B3EE-C74E792D1553}" dt="2021-08-17T19:53:50.204" v="231" actId="1036"/>
          <ac:cxnSpMkLst>
            <pc:docMk/>
            <pc:sldMk cId="3560141059" sldId="301"/>
            <ac:cxnSpMk id="27" creationId="{C5381273-5CED-6449-B757-A43CF51CAFCB}"/>
          </ac:cxnSpMkLst>
        </pc:cxnChg>
        <pc:cxnChg chg="add mod">
          <ac:chgData name="LIU, SumYin [Student]" userId="249ac7fb-9f50-4d2f-a0f3-c92e4dbde324" providerId="ADAL" clId="{6070ACD4-C5F1-C042-B3EE-C74E792D1553}" dt="2021-08-17T19:57:17.418" v="250"/>
          <ac:cxnSpMkLst>
            <pc:docMk/>
            <pc:sldMk cId="3560141059" sldId="301"/>
            <ac:cxnSpMk id="46" creationId="{671317A1-F62E-CB48-9184-200DED295E99}"/>
          </ac:cxnSpMkLst>
        </pc:cxnChg>
        <pc:cxnChg chg="add mod">
          <ac:chgData name="LIU, SumYin [Student]" userId="249ac7fb-9f50-4d2f-a0f3-c92e4dbde324" providerId="ADAL" clId="{6070ACD4-C5F1-C042-B3EE-C74E792D1553}" dt="2021-08-17T19:57:17.418" v="250"/>
          <ac:cxnSpMkLst>
            <pc:docMk/>
            <pc:sldMk cId="3560141059" sldId="301"/>
            <ac:cxnSpMk id="48" creationId="{307A0115-085B-6A42-98D1-CC342A22235F}"/>
          </ac:cxnSpMkLst>
        </pc:cxnChg>
        <pc:cxnChg chg="add mod">
          <ac:chgData name="LIU, SumYin [Student]" userId="249ac7fb-9f50-4d2f-a0f3-c92e4dbde324" providerId="ADAL" clId="{6070ACD4-C5F1-C042-B3EE-C74E792D1553}" dt="2021-08-17T19:57:17.418" v="250"/>
          <ac:cxnSpMkLst>
            <pc:docMk/>
            <pc:sldMk cId="3560141059" sldId="301"/>
            <ac:cxnSpMk id="50" creationId="{F3D4DCB0-0F65-AA4E-9448-9CDCD64AD83D}"/>
          </ac:cxnSpMkLst>
        </pc:cxnChg>
        <pc:cxnChg chg="add mod">
          <ac:chgData name="LIU, SumYin [Student]" userId="249ac7fb-9f50-4d2f-a0f3-c92e4dbde324" providerId="ADAL" clId="{6070ACD4-C5F1-C042-B3EE-C74E792D1553}" dt="2021-08-17T19:57:17.418" v="250"/>
          <ac:cxnSpMkLst>
            <pc:docMk/>
            <pc:sldMk cId="3560141059" sldId="301"/>
            <ac:cxnSpMk id="52" creationId="{EED33BC1-6E7B-974B-8E74-A1EF654C98F3}"/>
          </ac:cxnSpMkLst>
        </pc:cxnChg>
        <pc:cxnChg chg="add mod">
          <ac:chgData name="LIU, SumYin [Student]" userId="249ac7fb-9f50-4d2f-a0f3-c92e4dbde324" providerId="ADAL" clId="{6070ACD4-C5F1-C042-B3EE-C74E792D1553}" dt="2021-08-17T19:57:17.418" v="250"/>
          <ac:cxnSpMkLst>
            <pc:docMk/>
            <pc:sldMk cId="3560141059" sldId="301"/>
            <ac:cxnSpMk id="53" creationId="{52BB4EFD-B890-2046-A714-2EF4DF36E918}"/>
          </ac:cxnSpMkLst>
        </pc:cxnChg>
        <pc:cxnChg chg="add mod">
          <ac:chgData name="LIU, SumYin [Student]" userId="249ac7fb-9f50-4d2f-a0f3-c92e4dbde324" providerId="ADAL" clId="{6070ACD4-C5F1-C042-B3EE-C74E792D1553}" dt="2021-08-17T19:57:17.418" v="250"/>
          <ac:cxnSpMkLst>
            <pc:docMk/>
            <pc:sldMk cId="3560141059" sldId="301"/>
            <ac:cxnSpMk id="54" creationId="{60BF7C2D-90C6-A84F-9728-4BA56C6B867D}"/>
          </ac:cxnSpMkLst>
        </pc:cxnChg>
        <pc:cxnChg chg="add mod">
          <ac:chgData name="LIU, SumYin [Student]" userId="249ac7fb-9f50-4d2f-a0f3-c92e4dbde324" providerId="ADAL" clId="{6070ACD4-C5F1-C042-B3EE-C74E792D1553}" dt="2021-08-17T19:57:17.418" v="250"/>
          <ac:cxnSpMkLst>
            <pc:docMk/>
            <pc:sldMk cId="3560141059" sldId="301"/>
            <ac:cxnSpMk id="55" creationId="{BA1B9B2E-289F-A242-AF2C-25C66F72DDAA}"/>
          </ac:cxnSpMkLst>
        </pc:cxnChg>
        <pc:cxnChg chg="add mod">
          <ac:chgData name="LIU, SumYin [Student]" userId="249ac7fb-9f50-4d2f-a0f3-c92e4dbde324" providerId="ADAL" clId="{6070ACD4-C5F1-C042-B3EE-C74E792D1553}" dt="2021-08-17T19:57:17.418" v="250"/>
          <ac:cxnSpMkLst>
            <pc:docMk/>
            <pc:sldMk cId="3560141059" sldId="301"/>
            <ac:cxnSpMk id="56" creationId="{A120A976-ED37-0C4C-A153-4DE0FB6E2DB9}"/>
          </ac:cxnSpMkLst>
        </pc:cxnChg>
        <pc:cxnChg chg="add mod">
          <ac:chgData name="LIU, SumYin [Student]" userId="249ac7fb-9f50-4d2f-a0f3-c92e4dbde324" providerId="ADAL" clId="{6070ACD4-C5F1-C042-B3EE-C74E792D1553}" dt="2021-08-17T19:57:17.418" v="250"/>
          <ac:cxnSpMkLst>
            <pc:docMk/>
            <pc:sldMk cId="3560141059" sldId="301"/>
            <ac:cxnSpMk id="57" creationId="{0775F686-3EA7-3148-8D3D-B0FB4726B78C}"/>
          </ac:cxnSpMkLst>
        </pc:cxnChg>
        <pc:cxnChg chg="add mod">
          <ac:chgData name="LIU, SumYin [Student]" userId="249ac7fb-9f50-4d2f-a0f3-c92e4dbde324" providerId="ADAL" clId="{6070ACD4-C5F1-C042-B3EE-C74E792D1553}" dt="2021-08-17T19:57:17.418" v="250"/>
          <ac:cxnSpMkLst>
            <pc:docMk/>
            <pc:sldMk cId="3560141059" sldId="301"/>
            <ac:cxnSpMk id="58" creationId="{C0A9168E-E88B-6A4A-B0C4-2E7036A3DDAD}"/>
          </ac:cxnSpMkLst>
        </pc:cxnChg>
      </pc:sldChg>
      <pc:sldChg chg="delSp mod">
        <pc:chgData name="LIU, SumYin [Student]" userId="249ac7fb-9f50-4d2f-a0f3-c92e4dbde324" providerId="ADAL" clId="{6070ACD4-C5F1-C042-B3EE-C74E792D1553}" dt="2021-08-17T19:51:04.743" v="194" actId="478"/>
        <pc:sldMkLst>
          <pc:docMk/>
          <pc:sldMk cId="2994908211" sldId="302"/>
        </pc:sldMkLst>
        <pc:picChg chg="del">
          <ac:chgData name="LIU, SumYin [Student]" userId="249ac7fb-9f50-4d2f-a0f3-c92e4dbde324" providerId="ADAL" clId="{6070ACD4-C5F1-C042-B3EE-C74E792D1553}" dt="2021-08-17T19:51:04.743" v="194" actId="478"/>
          <ac:picMkLst>
            <pc:docMk/>
            <pc:sldMk cId="2994908211" sldId="302"/>
            <ac:picMk id="13" creationId="{C8331641-300D-40A3-B44E-C5F3D2EB9519}"/>
          </ac:picMkLst>
        </pc:picChg>
        <pc:picChg chg="del">
          <ac:chgData name="LIU, SumYin [Student]" userId="249ac7fb-9f50-4d2f-a0f3-c92e4dbde324" providerId="ADAL" clId="{6070ACD4-C5F1-C042-B3EE-C74E792D1553}" dt="2021-08-17T19:51:03.507" v="193" actId="478"/>
          <ac:picMkLst>
            <pc:docMk/>
            <pc:sldMk cId="2994908211" sldId="302"/>
            <ac:picMk id="14" creationId="{C77984CC-2151-44AB-A8E2-66F8F01F331A}"/>
          </ac:picMkLst>
        </pc:picChg>
      </pc:sldChg>
      <pc:sldChg chg="delSp mod">
        <pc:chgData name="LIU, SumYin [Student]" userId="249ac7fb-9f50-4d2f-a0f3-c92e4dbde324" providerId="ADAL" clId="{6070ACD4-C5F1-C042-B3EE-C74E792D1553}" dt="2021-08-17T19:51:18.085" v="202" actId="478"/>
        <pc:sldMkLst>
          <pc:docMk/>
          <pc:sldMk cId="3688194971" sldId="303"/>
        </pc:sldMkLst>
        <pc:picChg chg="del">
          <ac:chgData name="LIU, SumYin [Student]" userId="249ac7fb-9f50-4d2f-a0f3-c92e4dbde324" providerId="ADAL" clId="{6070ACD4-C5F1-C042-B3EE-C74E792D1553}" dt="2021-08-17T19:51:18.085" v="202" actId="478"/>
          <ac:picMkLst>
            <pc:docMk/>
            <pc:sldMk cId="3688194971" sldId="303"/>
            <ac:picMk id="13" creationId="{C8331641-300D-40A3-B44E-C5F3D2EB9519}"/>
          </ac:picMkLst>
        </pc:picChg>
        <pc:picChg chg="del">
          <ac:chgData name="LIU, SumYin [Student]" userId="249ac7fb-9f50-4d2f-a0f3-c92e4dbde324" providerId="ADAL" clId="{6070ACD4-C5F1-C042-B3EE-C74E792D1553}" dt="2021-08-17T19:51:16.744" v="201" actId="478"/>
          <ac:picMkLst>
            <pc:docMk/>
            <pc:sldMk cId="3688194971" sldId="303"/>
            <ac:picMk id="14" creationId="{C77984CC-2151-44AB-A8E2-66F8F01F331A}"/>
          </ac:picMkLst>
        </pc:picChg>
      </pc:sldChg>
      <pc:sldChg chg="delSp mod">
        <pc:chgData name="LIU, SumYin [Student]" userId="249ac7fb-9f50-4d2f-a0f3-c92e4dbde324" providerId="ADAL" clId="{6070ACD4-C5F1-C042-B3EE-C74E792D1553}" dt="2021-08-17T19:50:39.947" v="181" actId="478"/>
        <pc:sldMkLst>
          <pc:docMk/>
          <pc:sldMk cId="499293948" sldId="304"/>
        </pc:sldMkLst>
        <pc:picChg chg="del">
          <ac:chgData name="LIU, SumYin [Student]" userId="249ac7fb-9f50-4d2f-a0f3-c92e4dbde324" providerId="ADAL" clId="{6070ACD4-C5F1-C042-B3EE-C74E792D1553}" dt="2021-08-17T19:50:39.947" v="181" actId="478"/>
          <ac:picMkLst>
            <pc:docMk/>
            <pc:sldMk cId="499293948" sldId="304"/>
            <ac:picMk id="13" creationId="{C8331641-300D-40A3-B44E-C5F3D2EB9519}"/>
          </ac:picMkLst>
        </pc:picChg>
        <pc:picChg chg="del">
          <ac:chgData name="LIU, SumYin [Student]" userId="249ac7fb-9f50-4d2f-a0f3-c92e4dbde324" providerId="ADAL" clId="{6070ACD4-C5F1-C042-B3EE-C74E792D1553}" dt="2021-08-17T19:50:38.206" v="180" actId="478"/>
          <ac:picMkLst>
            <pc:docMk/>
            <pc:sldMk cId="499293948" sldId="304"/>
            <ac:picMk id="14" creationId="{C77984CC-2151-44AB-A8E2-66F8F01F331A}"/>
          </ac:picMkLst>
        </pc:picChg>
      </pc:sldChg>
      <pc:sldChg chg="delSp mod">
        <pc:chgData name="LIU, SumYin [Student]" userId="249ac7fb-9f50-4d2f-a0f3-c92e4dbde324" providerId="ADAL" clId="{6070ACD4-C5F1-C042-B3EE-C74E792D1553}" dt="2021-08-17T19:51:11.709" v="198" actId="478"/>
        <pc:sldMkLst>
          <pc:docMk/>
          <pc:sldMk cId="3944267863" sldId="305"/>
        </pc:sldMkLst>
        <pc:picChg chg="del">
          <ac:chgData name="LIU, SumYin [Student]" userId="249ac7fb-9f50-4d2f-a0f3-c92e4dbde324" providerId="ADAL" clId="{6070ACD4-C5F1-C042-B3EE-C74E792D1553}" dt="2021-08-17T19:51:11.709" v="198" actId="478"/>
          <ac:picMkLst>
            <pc:docMk/>
            <pc:sldMk cId="3944267863" sldId="305"/>
            <ac:picMk id="13" creationId="{C8331641-300D-40A3-B44E-C5F3D2EB9519}"/>
          </ac:picMkLst>
        </pc:picChg>
        <pc:picChg chg="del">
          <ac:chgData name="LIU, SumYin [Student]" userId="249ac7fb-9f50-4d2f-a0f3-c92e4dbde324" providerId="ADAL" clId="{6070ACD4-C5F1-C042-B3EE-C74E792D1553}" dt="2021-08-17T19:51:10.547" v="197" actId="478"/>
          <ac:picMkLst>
            <pc:docMk/>
            <pc:sldMk cId="3944267863" sldId="305"/>
            <ac:picMk id="14" creationId="{C77984CC-2151-44AB-A8E2-66F8F01F331A}"/>
          </ac:picMkLst>
        </pc:picChg>
      </pc:sldChg>
      <pc:sldChg chg="delSp mod">
        <pc:chgData name="LIU, SumYin [Student]" userId="249ac7fb-9f50-4d2f-a0f3-c92e4dbde324" providerId="ADAL" clId="{6070ACD4-C5F1-C042-B3EE-C74E792D1553}" dt="2021-08-17T19:50:57.796" v="190" actId="478"/>
        <pc:sldMkLst>
          <pc:docMk/>
          <pc:sldMk cId="2876942652" sldId="306"/>
        </pc:sldMkLst>
        <pc:picChg chg="del">
          <ac:chgData name="LIU, SumYin [Student]" userId="249ac7fb-9f50-4d2f-a0f3-c92e4dbde324" providerId="ADAL" clId="{6070ACD4-C5F1-C042-B3EE-C74E792D1553}" dt="2021-08-17T19:50:57.796" v="190" actId="478"/>
          <ac:picMkLst>
            <pc:docMk/>
            <pc:sldMk cId="2876942652" sldId="306"/>
            <ac:picMk id="13" creationId="{C8331641-300D-40A3-B44E-C5F3D2EB9519}"/>
          </ac:picMkLst>
        </pc:picChg>
        <pc:picChg chg="del">
          <ac:chgData name="LIU, SumYin [Student]" userId="249ac7fb-9f50-4d2f-a0f3-c92e4dbde324" providerId="ADAL" clId="{6070ACD4-C5F1-C042-B3EE-C74E792D1553}" dt="2021-08-17T19:50:56.419" v="189" actId="478"/>
          <ac:picMkLst>
            <pc:docMk/>
            <pc:sldMk cId="2876942652" sldId="306"/>
            <ac:picMk id="14" creationId="{C77984CC-2151-44AB-A8E2-66F8F01F331A}"/>
          </ac:picMkLst>
        </pc:picChg>
      </pc:sldChg>
      <pc:sldChg chg="delSp mod">
        <pc:chgData name="LIU, SumYin [Student]" userId="249ac7fb-9f50-4d2f-a0f3-c92e4dbde324" providerId="ADAL" clId="{6070ACD4-C5F1-C042-B3EE-C74E792D1553}" dt="2021-08-17T19:51:01.609" v="192" actId="478"/>
        <pc:sldMkLst>
          <pc:docMk/>
          <pc:sldMk cId="147595832" sldId="307"/>
        </pc:sldMkLst>
        <pc:picChg chg="del">
          <ac:chgData name="LIU, SumYin [Student]" userId="249ac7fb-9f50-4d2f-a0f3-c92e4dbde324" providerId="ADAL" clId="{6070ACD4-C5F1-C042-B3EE-C74E792D1553}" dt="2021-08-17T19:51:01.609" v="192" actId="478"/>
          <ac:picMkLst>
            <pc:docMk/>
            <pc:sldMk cId="147595832" sldId="307"/>
            <ac:picMk id="13" creationId="{C8331641-300D-40A3-B44E-C5F3D2EB9519}"/>
          </ac:picMkLst>
        </pc:picChg>
        <pc:picChg chg="del">
          <ac:chgData name="LIU, SumYin [Student]" userId="249ac7fb-9f50-4d2f-a0f3-c92e4dbde324" providerId="ADAL" clId="{6070ACD4-C5F1-C042-B3EE-C74E792D1553}" dt="2021-08-17T19:51:00.205" v="191" actId="478"/>
          <ac:picMkLst>
            <pc:docMk/>
            <pc:sldMk cId="147595832" sldId="307"/>
            <ac:picMk id="14" creationId="{C77984CC-2151-44AB-A8E2-66F8F01F331A}"/>
          </ac:picMkLst>
        </pc:picChg>
      </pc:sldChg>
      <pc:sldChg chg="delSp mod">
        <pc:chgData name="LIU, SumYin [Student]" userId="249ac7fb-9f50-4d2f-a0f3-c92e4dbde324" providerId="ADAL" clId="{6070ACD4-C5F1-C042-B3EE-C74E792D1553}" dt="2021-08-17T19:51:08.522" v="196" actId="478"/>
        <pc:sldMkLst>
          <pc:docMk/>
          <pc:sldMk cId="1619587713" sldId="308"/>
        </pc:sldMkLst>
        <pc:picChg chg="del">
          <ac:chgData name="LIU, SumYin [Student]" userId="249ac7fb-9f50-4d2f-a0f3-c92e4dbde324" providerId="ADAL" clId="{6070ACD4-C5F1-C042-B3EE-C74E792D1553}" dt="2021-08-17T19:51:08.522" v="196" actId="478"/>
          <ac:picMkLst>
            <pc:docMk/>
            <pc:sldMk cId="1619587713" sldId="308"/>
            <ac:picMk id="13" creationId="{C8331641-300D-40A3-B44E-C5F3D2EB9519}"/>
          </ac:picMkLst>
        </pc:picChg>
        <pc:picChg chg="del">
          <ac:chgData name="LIU, SumYin [Student]" userId="249ac7fb-9f50-4d2f-a0f3-c92e4dbde324" providerId="ADAL" clId="{6070ACD4-C5F1-C042-B3EE-C74E792D1553}" dt="2021-08-17T19:51:06.961" v="195" actId="478"/>
          <ac:picMkLst>
            <pc:docMk/>
            <pc:sldMk cId="1619587713" sldId="308"/>
            <ac:picMk id="14" creationId="{C77984CC-2151-44AB-A8E2-66F8F01F331A}"/>
          </ac:picMkLst>
        </pc:picChg>
      </pc:sldChg>
      <pc:sldChg chg="new del">
        <pc:chgData name="LIU, SumYin [Student]" userId="249ac7fb-9f50-4d2f-a0f3-c92e4dbde324" providerId="ADAL" clId="{6070ACD4-C5F1-C042-B3EE-C74E792D1553}" dt="2021-08-17T19:53:34.765" v="206" actId="2696"/>
        <pc:sldMkLst>
          <pc:docMk/>
          <pc:sldMk cId="1401752475" sldId="309"/>
        </pc:sldMkLst>
      </pc:sldChg>
      <pc:sldChg chg="addSp delSp modSp add del mod">
        <pc:chgData name="LIU, SumYin [Student]" userId="249ac7fb-9f50-4d2f-a0f3-c92e4dbde324" providerId="ADAL" clId="{6070ACD4-C5F1-C042-B3EE-C74E792D1553}" dt="2021-08-19T14:35:24.970" v="625" actId="1038"/>
        <pc:sldMkLst>
          <pc:docMk/>
          <pc:sldMk cId="3676948722" sldId="309"/>
        </pc:sldMkLst>
        <pc:spChg chg="add mod">
          <ac:chgData name="LIU, SumYin [Student]" userId="249ac7fb-9f50-4d2f-a0f3-c92e4dbde324" providerId="ADAL" clId="{6070ACD4-C5F1-C042-B3EE-C74E792D1553}" dt="2021-08-19T14:33:24.020" v="581" actId="1038"/>
          <ac:spMkLst>
            <pc:docMk/>
            <pc:sldMk cId="3676948722" sldId="309"/>
            <ac:spMk id="13" creationId="{AA54A8A4-72B4-4D48-9B03-FAD4BA100FA8}"/>
          </ac:spMkLst>
        </pc:spChg>
        <pc:spChg chg="add mod">
          <ac:chgData name="LIU, SumYin [Student]" userId="249ac7fb-9f50-4d2f-a0f3-c92e4dbde324" providerId="ADAL" clId="{6070ACD4-C5F1-C042-B3EE-C74E792D1553}" dt="2021-08-19T14:33:31.081" v="586" actId="1038"/>
          <ac:spMkLst>
            <pc:docMk/>
            <pc:sldMk cId="3676948722" sldId="309"/>
            <ac:spMk id="14" creationId="{2986A655-1AE1-3D4B-8734-52AA9900E686}"/>
          </ac:spMkLst>
        </pc:spChg>
        <pc:spChg chg="add mod">
          <ac:chgData name="LIU, SumYin [Student]" userId="249ac7fb-9f50-4d2f-a0f3-c92e4dbde324" providerId="ADAL" clId="{6070ACD4-C5F1-C042-B3EE-C74E792D1553}" dt="2021-08-19T14:33:49.622" v="592" actId="1038"/>
          <ac:spMkLst>
            <pc:docMk/>
            <pc:sldMk cId="3676948722" sldId="309"/>
            <ac:spMk id="15" creationId="{24A0DF97-0159-B344-B558-7FA16982E633}"/>
          </ac:spMkLst>
        </pc:spChg>
        <pc:spChg chg="add mod">
          <ac:chgData name="LIU, SumYin [Student]" userId="249ac7fb-9f50-4d2f-a0f3-c92e4dbde324" providerId="ADAL" clId="{6070ACD4-C5F1-C042-B3EE-C74E792D1553}" dt="2021-08-19T14:34:06.836" v="599" actId="1038"/>
          <ac:spMkLst>
            <pc:docMk/>
            <pc:sldMk cId="3676948722" sldId="309"/>
            <ac:spMk id="16" creationId="{ABAC9CAE-6CD6-8340-BE9D-54C5734D9FFD}"/>
          </ac:spMkLst>
        </pc:spChg>
        <pc:spChg chg="add del mod">
          <ac:chgData name="LIU, SumYin [Student]" userId="249ac7fb-9f50-4d2f-a0f3-c92e4dbde324" providerId="ADAL" clId="{6070ACD4-C5F1-C042-B3EE-C74E792D1553}" dt="2021-08-19T14:34:17.177" v="601"/>
          <ac:spMkLst>
            <pc:docMk/>
            <pc:sldMk cId="3676948722" sldId="309"/>
            <ac:spMk id="17" creationId="{54797E7A-507A-A740-8E6E-1F023499CE05}"/>
          </ac:spMkLst>
        </pc:spChg>
        <pc:spChg chg="add mod">
          <ac:chgData name="LIU, SumYin [Student]" userId="249ac7fb-9f50-4d2f-a0f3-c92e4dbde324" providerId="ADAL" clId="{6070ACD4-C5F1-C042-B3EE-C74E792D1553}" dt="2021-08-19T14:34:24.699" v="607" actId="1038"/>
          <ac:spMkLst>
            <pc:docMk/>
            <pc:sldMk cId="3676948722" sldId="309"/>
            <ac:spMk id="18" creationId="{CB2B1F31-1714-5342-A517-38D97E19A5C8}"/>
          </ac:spMkLst>
        </pc:spChg>
        <pc:spChg chg="add mod">
          <ac:chgData name="LIU, SumYin [Student]" userId="249ac7fb-9f50-4d2f-a0f3-c92e4dbde324" providerId="ADAL" clId="{6070ACD4-C5F1-C042-B3EE-C74E792D1553}" dt="2021-08-19T14:34:39.447" v="613" actId="1038"/>
          <ac:spMkLst>
            <pc:docMk/>
            <pc:sldMk cId="3676948722" sldId="309"/>
            <ac:spMk id="19" creationId="{1B0002FA-7D0E-E24A-ABE4-30904EEFE6D7}"/>
          </ac:spMkLst>
        </pc:spChg>
        <pc:spChg chg="add mod">
          <ac:chgData name="LIU, SumYin [Student]" userId="249ac7fb-9f50-4d2f-a0f3-c92e4dbde324" providerId="ADAL" clId="{6070ACD4-C5F1-C042-B3EE-C74E792D1553}" dt="2021-08-19T14:35:09.275" v="619" actId="1036"/>
          <ac:spMkLst>
            <pc:docMk/>
            <pc:sldMk cId="3676948722" sldId="309"/>
            <ac:spMk id="20" creationId="{15509BE3-583E-DD45-BD13-9E403C08DD74}"/>
          </ac:spMkLst>
        </pc:spChg>
        <pc:spChg chg="add mod">
          <ac:chgData name="LIU, SumYin [Student]" userId="249ac7fb-9f50-4d2f-a0f3-c92e4dbde324" providerId="ADAL" clId="{6070ACD4-C5F1-C042-B3EE-C74E792D1553}" dt="2021-08-19T14:35:24.970" v="625" actId="1038"/>
          <ac:spMkLst>
            <pc:docMk/>
            <pc:sldMk cId="3676948722" sldId="309"/>
            <ac:spMk id="21" creationId="{893EBCCA-7D28-0D45-8E92-D86460A07C02}"/>
          </ac:spMkLst>
        </pc:spChg>
        <pc:spChg chg="mod">
          <ac:chgData name="LIU, SumYin [Student]" userId="249ac7fb-9f50-4d2f-a0f3-c92e4dbde324" providerId="ADAL" clId="{6070ACD4-C5F1-C042-B3EE-C74E792D1553}" dt="2021-08-17T19:57:03.537" v="247" actId="27636"/>
          <ac:spMkLst>
            <pc:docMk/>
            <pc:sldMk cId="3676948722" sldId="309"/>
            <ac:spMk id="10000001" creationId="{00000000-0000-0000-0000-000000000000}"/>
          </ac:spMkLst>
        </pc:spChg>
        <pc:grpChg chg="add">
          <ac:chgData name="LIU, SumYin [Student]" userId="249ac7fb-9f50-4d2f-a0f3-c92e4dbde324" providerId="ADAL" clId="{6070ACD4-C5F1-C042-B3EE-C74E792D1553}" dt="2021-08-17T19:57:13.317" v="248" actId="164"/>
          <ac:grpSpMkLst>
            <pc:docMk/>
            <pc:sldMk cId="3676948722" sldId="309"/>
            <ac:grpSpMk id="2" creationId="{6E792A6E-D173-614A-991E-B0AE6426B875}"/>
          </ac:grpSpMkLst>
        </pc:grpChg>
        <pc:cxnChg chg="add del mod">
          <ac:chgData name="LIU, SumYin [Student]" userId="249ac7fb-9f50-4d2f-a0f3-c92e4dbde324" providerId="ADAL" clId="{6070ACD4-C5F1-C042-B3EE-C74E792D1553}" dt="2021-08-18T15:00:06.660" v="310"/>
          <ac:cxnSpMkLst>
            <pc:docMk/>
            <pc:sldMk cId="3676948722" sldId="309"/>
            <ac:cxnSpMk id="13" creationId="{8651AD1C-81B1-714B-B7DC-1271F9054897}"/>
          </ac:cxnSpMkLst>
        </pc:cxnChg>
        <pc:cxnChg chg="add del mod">
          <ac:chgData name="LIU, SumYin [Student]" userId="249ac7fb-9f50-4d2f-a0f3-c92e4dbde324" providerId="ADAL" clId="{6070ACD4-C5F1-C042-B3EE-C74E792D1553}" dt="2021-08-18T15:00:12.394" v="312"/>
          <ac:cxnSpMkLst>
            <pc:docMk/>
            <pc:sldMk cId="3676948722" sldId="309"/>
            <ac:cxnSpMk id="14" creationId="{BD0AEE70-568D-804D-8111-F7F1ABF39F54}"/>
          </ac:cxnSpMkLst>
        </pc:cxnChg>
      </pc:sldChg>
      <pc:sldChg chg="new del">
        <pc:chgData name="LIU, SumYin [Student]" userId="249ac7fb-9f50-4d2f-a0f3-c92e4dbde324" providerId="ADAL" clId="{6070ACD4-C5F1-C042-B3EE-C74E792D1553}" dt="2021-08-17T19:33:12.302" v="24" actId="2696"/>
        <pc:sldMkLst>
          <pc:docMk/>
          <pc:sldMk cId="4016696262" sldId="309"/>
        </pc:sldMkLst>
      </pc:sldChg>
      <pc:sldChg chg="addSp modSp add del mod">
        <pc:chgData name="LIU, SumYin [Student]" userId="249ac7fb-9f50-4d2f-a0f3-c92e4dbde324" providerId="ADAL" clId="{6070ACD4-C5F1-C042-B3EE-C74E792D1553}" dt="2021-08-18T15:02:26.475" v="426" actId="2696"/>
        <pc:sldMkLst>
          <pc:docMk/>
          <pc:sldMk cId="579860046" sldId="310"/>
        </pc:sldMkLst>
        <pc:spChg chg="mod">
          <ac:chgData name="LIU, SumYin [Student]" userId="249ac7fb-9f50-4d2f-a0f3-c92e4dbde324" providerId="ADAL" clId="{6070ACD4-C5F1-C042-B3EE-C74E792D1553}" dt="2021-08-17T19:53:26.543" v="205" actId="27636"/>
          <ac:spMkLst>
            <pc:docMk/>
            <pc:sldMk cId="579860046" sldId="310"/>
            <ac:spMk id="10000001" creationId="{00000000-0000-0000-0000-000000000000}"/>
          </ac:spMkLst>
        </pc:spChg>
        <pc:grpChg chg="add">
          <ac:chgData name="LIU, SumYin [Student]" userId="249ac7fb-9f50-4d2f-a0f3-c92e4dbde324" providerId="ADAL" clId="{6070ACD4-C5F1-C042-B3EE-C74E792D1553}" dt="2021-08-18T15:00:37.155" v="314" actId="164"/>
          <ac:grpSpMkLst>
            <pc:docMk/>
            <pc:sldMk cId="579860046" sldId="310"/>
            <ac:grpSpMk id="2" creationId="{C98AEE11-097E-C74B-9452-ED693435B936}"/>
          </ac:grpSpMkLst>
        </pc:grpChg>
      </pc:sldChg>
      <pc:sldChg chg="addSp delSp modSp add del mod ord">
        <pc:chgData name="LIU, SumYin [Student]" userId="249ac7fb-9f50-4d2f-a0f3-c92e4dbde324" providerId="ADAL" clId="{6070ACD4-C5F1-C042-B3EE-C74E792D1553}" dt="2021-08-19T14:35:33.977" v="626" actId="2696"/>
        <pc:sldMkLst>
          <pc:docMk/>
          <pc:sldMk cId="4226813795" sldId="311"/>
        </pc:sldMkLst>
        <pc:spChg chg="del">
          <ac:chgData name="LIU, SumYin [Student]" userId="249ac7fb-9f50-4d2f-a0f3-c92e4dbde324" providerId="ADAL" clId="{6070ACD4-C5F1-C042-B3EE-C74E792D1553}" dt="2021-08-18T15:01:21.071" v="319" actId="478"/>
          <ac:spMkLst>
            <pc:docMk/>
            <pc:sldMk cId="4226813795" sldId="311"/>
            <ac:spMk id="4" creationId="{594FB4F1-4B24-4DDC-9BFF-24A55151C627}"/>
          </ac:spMkLst>
        </pc:spChg>
        <pc:spChg chg="mod">
          <ac:chgData name="LIU, SumYin [Student]" userId="249ac7fb-9f50-4d2f-a0f3-c92e4dbde324" providerId="ADAL" clId="{6070ACD4-C5F1-C042-B3EE-C74E792D1553}" dt="2021-08-19T14:25:36.444" v="448" actId="255"/>
          <ac:spMkLst>
            <pc:docMk/>
            <pc:sldMk cId="4226813795" sldId="311"/>
            <ac:spMk id="7" creationId="{24A4A2B8-8D7B-4025-925F-38B279F95EAF}"/>
          </ac:spMkLst>
        </pc:spChg>
        <pc:spChg chg="mod topLvl">
          <ac:chgData name="LIU, SumYin [Student]" userId="249ac7fb-9f50-4d2f-a0f3-c92e4dbde324" providerId="ADAL" clId="{6070ACD4-C5F1-C042-B3EE-C74E792D1553}" dt="2021-08-19T14:25:36.444" v="448" actId="255"/>
          <ac:spMkLst>
            <pc:docMk/>
            <pc:sldMk cId="4226813795" sldId="311"/>
            <ac:spMk id="14" creationId="{C14BA4A9-0419-4F4A-8C1B-019D99DF42DA}"/>
          </ac:spMkLst>
        </pc:spChg>
        <pc:spChg chg="del mod">
          <ac:chgData name="LIU, SumYin [Student]" userId="249ac7fb-9f50-4d2f-a0f3-c92e4dbde324" providerId="ADAL" clId="{6070ACD4-C5F1-C042-B3EE-C74E792D1553}" dt="2021-08-18T15:02:55.377" v="428" actId="478"/>
          <ac:spMkLst>
            <pc:docMk/>
            <pc:sldMk cId="4226813795" sldId="311"/>
            <ac:spMk id="15" creationId="{46C9A2B2-9BBE-E240-A305-E1147F4D3D56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16" creationId="{788CB536-D35F-0F41-8ABE-37D627D8603D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17" creationId="{430D4E71-2A54-7B47-8032-56079BE6A1FD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19" creationId="{88D14FBE-B9F0-6F46-9D77-6C9B704FC8B4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21" creationId="{3E6FDB50-E461-404A-ADA7-1C934112395E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23" creationId="{300364A5-FE6E-7549-9D04-24A60C4556F1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25" creationId="{C1D5BD19-5C01-4945-BC41-044DAD0C8F6E}"/>
          </ac:spMkLst>
        </pc:spChg>
        <pc:spChg chg="del">
          <ac:chgData name="LIU, SumYin [Student]" userId="249ac7fb-9f50-4d2f-a0f3-c92e4dbde324" providerId="ADAL" clId="{6070ACD4-C5F1-C042-B3EE-C74E792D1553}" dt="2021-08-18T15:01:21.071" v="319" actId="478"/>
          <ac:spMkLst>
            <pc:docMk/>
            <pc:sldMk cId="4226813795" sldId="311"/>
            <ac:spMk id="36" creationId="{28505004-C584-4283-ACA9-4544A76AEA1C}"/>
          </ac:spMkLst>
        </pc:spChg>
        <pc:spChg chg="del">
          <ac:chgData name="LIU, SumYin [Student]" userId="249ac7fb-9f50-4d2f-a0f3-c92e4dbde324" providerId="ADAL" clId="{6070ACD4-C5F1-C042-B3EE-C74E792D1553}" dt="2021-08-18T15:01:21.071" v="319" actId="478"/>
          <ac:spMkLst>
            <pc:docMk/>
            <pc:sldMk cId="4226813795" sldId="311"/>
            <ac:spMk id="37" creationId="{E820FC38-20BC-482D-8698-CE08B241C470}"/>
          </ac:spMkLst>
        </pc:spChg>
        <pc:spChg chg="del">
          <ac:chgData name="LIU, SumYin [Student]" userId="249ac7fb-9f50-4d2f-a0f3-c92e4dbde324" providerId="ADAL" clId="{6070ACD4-C5F1-C042-B3EE-C74E792D1553}" dt="2021-08-18T15:01:25.017" v="320" actId="478"/>
          <ac:spMkLst>
            <pc:docMk/>
            <pc:sldMk cId="4226813795" sldId="311"/>
            <ac:spMk id="38" creationId="{BF717CCA-2915-4285-91D3-B7BA26E833B6}"/>
          </ac:spMkLst>
        </pc:spChg>
        <pc:spChg chg="del">
          <ac:chgData name="LIU, SumYin [Student]" userId="249ac7fb-9f50-4d2f-a0f3-c92e4dbde324" providerId="ADAL" clId="{6070ACD4-C5F1-C042-B3EE-C74E792D1553}" dt="2021-08-18T15:01:21.071" v="319" actId="478"/>
          <ac:spMkLst>
            <pc:docMk/>
            <pc:sldMk cId="4226813795" sldId="311"/>
            <ac:spMk id="39" creationId="{71784CC5-29AF-472F-BBB2-7491DF421CF8}"/>
          </ac:spMkLst>
        </pc:spChg>
        <pc:spChg chg="del">
          <ac:chgData name="LIU, SumYin [Student]" userId="249ac7fb-9f50-4d2f-a0f3-c92e4dbde324" providerId="ADAL" clId="{6070ACD4-C5F1-C042-B3EE-C74E792D1553}" dt="2021-08-18T15:01:21.071" v="319" actId="478"/>
          <ac:spMkLst>
            <pc:docMk/>
            <pc:sldMk cId="4226813795" sldId="311"/>
            <ac:spMk id="43" creationId="{A48E3E0C-EE4D-4950-99B9-276863F53D6D}"/>
          </ac:spMkLst>
        </pc:spChg>
        <pc:spChg chg="del">
          <ac:chgData name="LIU, SumYin [Student]" userId="249ac7fb-9f50-4d2f-a0f3-c92e4dbde324" providerId="ADAL" clId="{6070ACD4-C5F1-C042-B3EE-C74E792D1553}" dt="2021-08-18T15:01:21.071" v="319" actId="478"/>
          <ac:spMkLst>
            <pc:docMk/>
            <pc:sldMk cId="4226813795" sldId="311"/>
            <ac:spMk id="44" creationId="{81390FB7-A869-4044-92BB-362E381297F7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56" creationId="{72B4007F-A5D1-FB48-82F3-7846D1A349F1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57" creationId="{D7BD315C-1FE7-C549-B405-0C5CAC266034}"/>
          </ac:spMkLst>
        </pc:spChg>
        <pc:spChg chg="mod topLvl">
          <ac:chgData name="LIU, SumYin [Student]" userId="249ac7fb-9f50-4d2f-a0f3-c92e4dbde324" providerId="ADAL" clId="{6070ACD4-C5F1-C042-B3EE-C74E792D1553}" dt="2021-08-19T14:26:11.308" v="453" actId="255"/>
          <ac:spMkLst>
            <pc:docMk/>
            <pc:sldMk cId="4226813795" sldId="311"/>
            <ac:spMk id="58" creationId="{75AA392A-9EE1-8B4C-A01F-E9D581EE1A65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59" creationId="{38A73834-9834-E74A-9093-42B8FE77281A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60" creationId="{ABD3EB46-A734-9748-8D28-88E6ABCFD8F4}"/>
          </ac:spMkLst>
        </pc:spChg>
        <pc:spChg chg="mod topLvl">
          <ac:chgData name="LIU, SumYin [Student]" userId="249ac7fb-9f50-4d2f-a0f3-c92e4dbde324" providerId="ADAL" clId="{6070ACD4-C5F1-C042-B3EE-C74E792D1553}" dt="2021-08-19T14:26:16.546" v="454" actId="255"/>
          <ac:spMkLst>
            <pc:docMk/>
            <pc:sldMk cId="4226813795" sldId="311"/>
            <ac:spMk id="61" creationId="{325FA2CD-F725-9344-A329-1EB735E1E49E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62" creationId="{03E4E1A3-0E58-434A-A66E-8E1609ACA13B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63" creationId="{30F628B3-9927-2C48-8D05-2E3A97781CE0}"/>
          </ac:spMkLst>
        </pc:spChg>
        <pc:spChg chg="mod topLvl">
          <ac:chgData name="LIU, SumYin [Student]" userId="249ac7fb-9f50-4d2f-a0f3-c92e4dbde324" providerId="ADAL" clId="{6070ACD4-C5F1-C042-B3EE-C74E792D1553}" dt="2021-08-19T14:26:22.541" v="455" actId="255"/>
          <ac:spMkLst>
            <pc:docMk/>
            <pc:sldMk cId="4226813795" sldId="311"/>
            <ac:spMk id="64" creationId="{56D323B1-1DA3-5C4D-950E-E2F45FD7D33D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65" creationId="{0128863F-FFCC-F747-8960-77357D4F6A08}"/>
          </ac:spMkLst>
        </pc:spChg>
        <pc:spChg chg="mod topLvl">
          <ac:chgData name="LIU, SumYin [Student]" userId="249ac7fb-9f50-4d2f-a0f3-c92e4dbde324" providerId="ADAL" clId="{6070ACD4-C5F1-C042-B3EE-C74E792D1553}" dt="2021-08-19T14:33:56.556" v="593" actId="14100"/>
          <ac:spMkLst>
            <pc:docMk/>
            <pc:sldMk cId="4226813795" sldId="311"/>
            <ac:spMk id="66" creationId="{5E7687BD-8258-4843-BED2-D494DB3CAB1E}"/>
          </ac:spMkLst>
        </pc:spChg>
        <pc:spChg chg="mod topLvl">
          <ac:chgData name="LIU, SumYin [Student]" userId="249ac7fb-9f50-4d2f-a0f3-c92e4dbde324" providerId="ADAL" clId="{6070ACD4-C5F1-C042-B3EE-C74E792D1553}" dt="2021-08-19T14:27:05.164" v="464" actId="14100"/>
          <ac:spMkLst>
            <pc:docMk/>
            <pc:sldMk cId="4226813795" sldId="311"/>
            <ac:spMk id="67" creationId="{1F6155F7-ABBD-5649-976D-721CBF4C4290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68" creationId="{E8AAF4E7-175C-F745-B95A-5716CA673444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69" creationId="{6319E821-6F62-7A45-8A1D-F6C94F052955}"/>
          </ac:spMkLst>
        </pc:spChg>
        <pc:spChg chg="mod topLvl">
          <ac:chgData name="LIU, SumYin [Student]" userId="249ac7fb-9f50-4d2f-a0f3-c92e4dbde324" providerId="ADAL" clId="{6070ACD4-C5F1-C042-B3EE-C74E792D1553}" dt="2021-08-19T14:26:37.755" v="458" actId="14100"/>
          <ac:spMkLst>
            <pc:docMk/>
            <pc:sldMk cId="4226813795" sldId="311"/>
            <ac:spMk id="70" creationId="{8E8126B5-EA47-4C44-A7F2-865811097BBC}"/>
          </ac:spMkLst>
        </pc:spChg>
        <pc:spChg chg="del">
          <ac:chgData name="LIU, SumYin [Student]" userId="249ac7fb-9f50-4d2f-a0f3-c92e4dbde324" providerId="ADAL" clId="{6070ACD4-C5F1-C042-B3EE-C74E792D1553}" dt="2021-08-18T15:01:25.017" v="320" actId="478"/>
          <ac:spMkLst>
            <pc:docMk/>
            <pc:sldMk cId="4226813795" sldId="311"/>
            <ac:spMk id="71" creationId="{BE4C1A90-40F4-4EC7-BB49-0CDB677217F4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72" creationId="{305DDB8F-3AC2-5247-B80E-7F147DEAA73E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73" creationId="{01825640-E721-B347-9C76-1EA605D67E6E}"/>
          </ac:spMkLst>
        </pc:spChg>
        <pc:spChg chg="mod topLvl">
          <ac:chgData name="LIU, SumYin [Student]" userId="249ac7fb-9f50-4d2f-a0f3-c92e4dbde324" providerId="ADAL" clId="{6070ACD4-C5F1-C042-B3EE-C74E792D1553}" dt="2021-08-19T14:26:49.445" v="460" actId="14100"/>
          <ac:spMkLst>
            <pc:docMk/>
            <pc:sldMk cId="4226813795" sldId="311"/>
            <ac:spMk id="74" creationId="{8764FE82-7CD2-9E48-88CA-3B04D23BAF20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75" creationId="{B62CC23A-49D6-1A44-B359-39E373334DCB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76" creationId="{49F96C8E-084B-504A-98C9-3821992C9DBB}"/>
          </ac:spMkLst>
        </pc:spChg>
        <pc:spChg chg="mod topLvl">
          <ac:chgData name="LIU, SumYin [Student]" userId="249ac7fb-9f50-4d2f-a0f3-c92e4dbde324" providerId="ADAL" clId="{6070ACD4-C5F1-C042-B3EE-C74E792D1553}" dt="2021-08-19T14:27:00.798" v="463" actId="14100"/>
          <ac:spMkLst>
            <pc:docMk/>
            <pc:sldMk cId="4226813795" sldId="311"/>
            <ac:spMk id="77" creationId="{2E0D730C-839C-FF47-9768-24A9DA392FB2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78" creationId="{2982BF2F-DEE3-644A-803E-3AD0C7789C23}"/>
          </ac:spMkLst>
        </pc:spChg>
        <pc:spChg chg="mod topLvl">
          <ac:chgData name="LIU, SumYin [Student]" userId="249ac7fb-9f50-4d2f-a0f3-c92e4dbde324" providerId="ADAL" clId="{6070ACD4-C5F1-C042-B3EE-C74E792D1553}" dt="2021-08-19T14:32:34.695" v="562" actId="165"/>
          <ac:spMkLst>
            <pc:docMk/>
            <pc:sldMk cId="4226813795" sldId="311"/>
            <ac:spMk id="81" creationId="{761B0331-D543-4140-98B8-B2B9D96A5F6B}"/>
          </ac:spMkLst>
        </pc:spChg>
        <pc:spChg chg="mod">
          <ac:chgData name="LIU, SumYin [Student]" userId="249ac7fb-9f50-4d2f-a0f3-c92e4dbde324" providerId="ADAL" clId="{6070ACD4-C5F1-C042-B3EE-C74E792D1553}" dt="2021-08-19T14:25:36.444" v="448" actId="255"/>
          <ac:spMkLst>
            <pc:docMk/>
            <pc:sldMk cId="4226813795" sldId="311"/>
            <ac:spMk id="298" creationId="{00000000-0000-0000-0000-000000000000}"/>
          </ac:spMkLst>
        </pc:spChg>
        <pc:grpChg chg="add del mod">
          <ac:chgData name="LIU, SumYin [Student]" userId="249ac7fb-9f50-4d2f-a0f3-c92e4dbde324" providerId="ADAL" clId="{6070ACD4-C5F1-C042-B3EE-C74E792D1553}" dt="2021-08-19T14:32:34.695" v="562" actId="165"/>
          <ac:grpSpMkLst>
            <pc:docMk/>
            <pc:sldMk cId="4226813795" sldId="311"/>
            <ac:grpSpMk id="2" creationId="{913CED03-06BB-1842-92F6-9AA886992BF7}"/>
          </ac:grpSpMkLst>
        </pc:grpChg>
        <pc:grpChg chg="add del mod">
          <ac:chgData name="LIU, SumYin [Student]" userId="249ac7fb-9f50-4d2f-a0f3-c92e4dbde324" providerId="ADAL" clId="{6070ACD4-C5F1-C042-B3EE-C74E792D1553}" dt="2021-08-19T14:23:18.041" v="436" actId="165"/>
          <ac:grpSpMkLst>
            <pc:docMk/>
            <pc:sldMk cId="4226813795" sldId="311"/>
            <ac:grpSpMk id="13" creationId="{29C50DBA-520D-5D46-A347-2E86B04E290C}"/>
          </ac:grpSpMkLst>
        </pc:grpChg>
        <pc:graphicFrameChg chg="del modGraphic">
          <ac:chgData name="LIU, SumYin [Student]" userId="249ac7fb-9f50-4d2f-a0f3-c92e4dbde324" providerId="ADAL" clId="{6070ACD4-C5F1-C042-B3EE-C74E792D1553}" dt="2021-08-18T15:01:25.017" v="320" actId="478"/>
          <ac:graphicFrameMkLst>
            <pc:docMk/>
            <pc:sldMk cId="4226813795" sldId="311"/>
            <ac:graphicFrameMk id="2" creationId="{BDF47525-78B1-48E8-A41E-D2E22CF5BEB2}"/>
          </ac:graphicFrameMkLst>
        </pc:graphicFrame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18" creationId="{D3EF03FC-5F69-A74E-8288-8277E0A6413D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20" creationId="{44E45A43-52E4-0B49-AFA4-C73E214614C5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22" creationId="{8D6452D1-A388-DB47-8CE4-B46E38C688B5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24" creationId="{F6F1B480-40D2-2D4E-8CCB-8EDBA8805CCD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26" creationId="{0D7D3D7B-27C2-544E-B70B-50A6DE1A36AD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27" creationId="{1A7E51A3-710E-4044-9A2A-5E0142C835E6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28" creationId="{AF3475FB-61A9-F546-8DE3-DA40880CD7BC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29" creationId="{83AC2230-13B9-0542-9CAE-54CC1CADCE53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30" creationId="{810A7DA9-6270-174D-BE19-47CABB863A2C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31" creationId="{7363BEC0-B59B-EB48-8E54-C2BD70E01A10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32" creationId="{F5BC8C9F-2946-AA45-B6A5-28BCC7E33914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33" creationId="{C02C76C6-241F-2649-8349-45A60F3F5041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34" creationId="{A9D10377-4648-7942-9382-4EE285A11E5D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35" creationId="{412E99F5-69AD-7747-887F-C817C43D0DFF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40" creationId="{8E3497DC-F3BF-8A4E-AB40-022BCA716E9E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41" creationId="{736692B9-3651-444C-9F85-10C11FE7DE67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42" creationId="{AAC74679-C5CD-5443-ACFB-E79DF7D2D26C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45" creationId="{AA7ECD4A-10B3-2B44-91BA-7DCD8A4280FD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46" creationId="{1AC11A5C-F050-B24B-AB69-BB497FBF4790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47" creationId="{22C02A93-0D19-C442-B823-0FB7CF59C9C3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48" creationId="{8D660B08-AEF2-1F45-8939-358BFC5FB6E3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49" creationId="{589D1652-991B-BF4F-A68E-B846EC150B65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50" creationId="{1F691062-3FA7-C54C-9C25-FC749EA96B9C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51" creationId="{BCE1C933-B405-8D4E-9378-8C0B690EF05A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52" creationId="{6416A18A-40C6-F64B-B4B1-50B520480284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53" creationId="{F3FA8D07-9EFB-6F46-8F2B-AF7F625945C0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54" creationId="{7B991ACA-484D-9544-9863-B8B29E061E77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55" creationId="{3DA449BF-A444-634B-85C4-E41E11EF81CB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79" creationId="{B5A02BE7-3A4D-7F45-B035-870FBADA78B9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80" creationId="{A0065A3C-2A20-AF42-9C71-13A4DFAF3972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82" creationId="{E6F07067-AD59-5C47-ADA7-DF041DC101B9}"/>
          </ac:cxnSpMkLst>
        </pc:cxnChg>
        <pc:cxnChg chg="mod topLvl">
          <ac:chgData name="LIU, SumYin [Student]" userId="249ac7fb-9f50-4d2f-a0f3-c92e4dbde324" providerId="ADAL" clId="{6070ACD4-C5F1-C042-B3EE-C74E792D1553}" dt="2021-08-19T14:32:34.695" v="562" actId="165"/>
          <ac:cxnSpMkLst>
            <pc:docMk/>
            <pc:sldMk cId="4226813795" sldId="311"/>
            <ac:cxnSpMk id="83" creationId="{E0B80247-A02E-5341-BD56-D2EBD2854CAE}"/>
          </ac:cxnSpMkLst>
        </pc:cxnChg>
      </pc:sldChg>
      <pc:sldMasterChg chg="addSp delSp modSp mod delSldLayout modSldLayout">
        <pc:chgData name="LIU, SumYin [Student]" userId="249ac7fb-9f50-4d2f-a0f3-c92e4dbde324" providerId="ADAL" clId="{6070ACD4-C5F1-C042-B3EE-C74E792D1553}" dt="2021-08-18T15:02:26.475" v="426" actId="2696"/>
        <pc:sldMasterMkLst>
          <pc:docMk/>
          <pc:sldMasterMk cId="0" sldId="2147483669"/>
        </pc:sldMasterMkLst>
        <pc:spChg chg="add del mod">
          <ac:chgData name="LIU, SumYin [Student]" userId="249ac7fb-9f50-4d2f-a0f3-c92e4dbde324" providerId="ADAL" clId="{6070ACD4-C5F1-C042-B3EE-C74E792D1553}" dt="2021-08-17T19:43:49.780" v="36" actId="478"/>
          <ac:spMkLst>
            <pc:docMk/>
            <pc:sldMasterMk cId="0" sldId="2147483669"/>
            <ac:spMk id="2" creationId="{253B6920-E78B-8349-B4B4-66323DAC52CD}"/>
          </ac:spMkLst>
        </pc:spChg>
        <pc:spChg chg="add del mod">
          <ac:chgData name="LIU, SumYin [Student]" userId="249ac7fb-9f50-4d2f-a0f3-c92e4dbde324" providerId="ADAL" clId="{6070ACD4-C5F1-C042-B3EE-C74E792D1553}" dt="2021-08-17T19:43:51.292" v="37" actId="478"/>
          <ac:spMkLst>
            <pc:docMk/>
            <pc:sldMasterMk cId="0" sldId="2147483669"/>
            <ac:spMk id="3" creationId="{2191FCF6-ED6E-C241-89F2-8413813AD6C0}"/>
          </ac:spMkLst>
        </pc:spChg>
        <pc:picChg chg="add mod">
          <ac:chgData name="LIU, SumYin [Student]" userId="249ac7fb-9f50-4d2f-a0f3-c92e4dbde324" providerId="ADAL" clId="{6070ACD4-C5F1-C042-B3EE-C74E792D1553}" dt="2021-08-17T20:13:04.503" v="263" actId="1038"/>
          <ac:picMkLst>
            <pc:docMk/>
            <pc:sldMasterMk cId="0" sldId="2147483669"/>
            <ac:picMk id="5" creationId="{03C3F7CB-41D1-B04E-82A7-F6B314BD67B3}"/>
          </ac:picMkLst>
        </pc:picChg>
        <pc:picChg chg="add del mod">
          <ac:chgData name="LIU, SumYin [Student]" userId="249ac7fb-9f50-4d2f-a0f3-c92e4dbde324" providerId="ADAL" clId="{6070ACD4-C5F1-C042-B3EE-C74E792D1553}" dt="2021-08-17T20:13:24.298" v="280" actId="1037"/>
          <ac:picMkLst>
            <pc:docMk/>
            <pc:sldMasterMk cId="0" sldId="2147483669"/>
            <ac:picMk id="9" creationId="{B74E1B67-5E1A-0144-BD6A-1A86C4D19CC9}"/>
          </ac:picMkLst>
        </pc:picChg>
        <pc:sldLayoutChg chg="addSp delSp modSp mod">
          <pc:chgData name="LIU, SumYin [Student]" userId="249ac7fb-9f50-4d2f-a0f3-c92e4dbde324" providerId="ADAL" clId="{6070ACD4-C5F1-C042-B3EE-C74E792D1553}" dt="2021-08-17T20:15:27.592" v="308" actId="170"/>
          <pc:sldLayoutMkLst>
            <pc:docMk/>
            <pc:sldMasterMk cId="0" sldId="2147483669"/>
            <pc:sldLayoutMk cId="0" sldId="2147483658"/>
          </pc:sldLayoutMkLst>
          <pc:spChg chg="add del mod">
            <ac:chgData name="LIU, SumYin [Student]" userId="249ac7fb-9f50-4d2f-a0f3-c92e4dbde324" providerId="ADAL" clId="{6070ACD4-C5F1-C042-B3EE-C74E792D1553}" dt="2021-08-17T19:47:34.850" v="138"/>
            <ac:spMkLst>
              <pc:docMk/>
              <pc:sldMasterMk cId="0" sldId="2147483669"/>
              <pc:sldLayoutMk cId="0" sldId="2147483658"/>
              <ac:spMk id="4" creationId="{2B9679A2-737E-8744-B8BA-6E4B59EEFD99}"/>
            </ac:spMkLst>
          </pc:spChg>
          <pc:spChg chg="add mod">
            <ac:chgData name="LIU, SumYin [Student]" userId="249ac7fb-9f50-4d2f-a0f3-c92e4dbde324" providerId="ADAL" clId="{6070ACD4-C5F1-C042-B3EE-C74E792D1553}" dt="2021-08-17T20:15:14.730" v="306" actId="171"/>
            <ac:spMkLst>
              <pc:docMk/>
              <pc:sldMasterMk cId="0" sldId="2147483669"/>
              <pc:sldLayoutMk cId="0" sldId="2147483658"/>
              <ac:spMk id="5" creationId="{CD01D07A-A75B-F440-9C4A-9A21490F290D}"/>
            </ac:spMkLst>
          </pc:spChg>
          <pc:picChg chg="add mod">
            <ac:chgData name="LIU, SumYin [Student]" userId="249ac7fb-9f50-4d2f-a0f3-c92e4dbde324" providerId="ADAL" clId="{6070ACD4-C5F1-C042-B3EE-C74E792D1553}" dt="2021-08-17T20:15:22.438" v="307" actId="166"/>
            <ac:picMkLst>
              <pc:docMk/>
              <pc:sldMasterMk cId="0" sldId="2147483669"/>
              <pc:sldLayoutMk cId="0" sldId="2147483658"/>
              <ac:picMk id="3" creationId="{136C5E6E-7403-5745-B861-9A7B5FB7950F}"/>
            </ac:picMkLst>
          </pc:picChg>
          <pc:picChg chg="add del mod">
            <ac:chgData name="LIU, SumYin [Student]" userId="249ac7fb-9f50-4d2f-a0f3-c92e4dbde324" providerId="ADAL" clId="{6070ACD4-C5F1-C042-B3EE-C74E792D1553}" dt="2021-08-17T20:14:00.291" v="288" actId="478"/>
            <ac:picMkLst>
              <pc:docMk/>
              <pc:sldMasterMk cId="0" sldId="2147483669"/>
              <pc:sldLayoutMk cId="0" sldId="2147483658"/>
              <ac:picMk id="18" creationId="{A18CA79F-2219-A44B-B23D-9D959834C789}"/>
            </ac:picMkLst>
          </pc:picChg>
          <pc:picChg chg="add mod">
            <ac:chgData name="LIU, SumYin [Student]" userId="249ac7fb-9f50-4d2f-a0f3-c92e4dbde324" providerId="ADAL" clId="{6070ACD4-C5F1-C042-B3EE-C74E792D1553}" dt="2021-08-17T20:15:27.592" v="308" actId="170"/>
            <ac:picMkLst>
              <pc:docMk/>
              <pc:sldMasterMk cId="0" sldId="2147483669"/>
              <pc:sldLayoutMk cId="0" sldId="2147483658"/>
              <ac:picMk id="19" creationId="{6B4628FC-5840-5240-9EE3-498CDC515848}"/>
            </ac:picMkLst>
          </pc:picChg>
        </pc:sldLayoutChg>
        <pc:sldLayoutChg chg="addSp delSp mod">
          <pc:chgData name="LIU, SumYin [Student]" userId="249ac7fb-9f50-4d2f-a0f3-c92e4dbde324" providerId="ADAL" clId="{6070ACD4-C5F1-C042-B3EE-C74E792D1553}" dt="2021-08-17T19:41:33.158" v="26" actId="478"/>
          <pc:sldLayoutMkLst>
            <pc:docMk/>
            <pc:sldMasterMk cId="0" sldId="2147483669"/>
            <pc:sldLayoutMk cId="0" sldId="2147483670"/>
          </pc:sldLayoutMkLst>
          <pc:spChg chg="add del">
            <ac:chgData name="LIU, SumYin [Student]" userId="249ac7fb-9f50-4d2f-a0f3-c92e4dbde324" providerId="ADAL" clId="{6070ACD4-C5F1-C042-B3EE-C74E792D1553}" dt="2021-08-17T19:41:33.158" v="26" actId="478"/>
            <ac:spMkLst>
              <pc:docMk/>
              <pc:sldMasterMk cId="0" sldId="2147483669"/>
              <pc:sldLayoutMk cId="0" sldId="2147483670"/>
              <ac:spMk id="2" creationId="{02A6AB6B-A3CD-4C47-8B60-498B5B0BBE57}"/>
            </ac:spMkLst>
          </pc:spChg>
        </pc:sldLayoutChg>
        <pc:sldLayoutChg chg="del">
          <pc:chgData name="LIU, SumYin [Student]" userId="249ac7fb-9f50-4d2f-a0f3-c92e4dbde324" providerId="ADAL" clId="{6070ACD4-C5F1-C042-B3EE-C74E792D1553}" dt="2021-08-18T15:02:26.475" v="426" actId="2696"/>
          <pc:sldLayoutMkLst>
            <pc:docMk/>
            <pc:sldMasterMk cId="0" sldId="2147483669"/>
            <pc:sldLayoutMk cId="2021601103" sldId="2147483670"/>
          </pc:sldLayoutMkLst>
        </pc:sldLayoutChg>
        <pc:sldLayoutChg chg="del">
          <pc:chgData name="LIU, SumYin [Student]" userId="249ac7fb-9f50-4d2f-a0f3-c92e4dbde324" providerId="ADAL" clId="{6070ACD4-C5F1-C042-B3EE-C74E792D1553}" dt="2021-08-17T19:56:32.219" v="245" actId="2696"/>
          <pc:sldLayoutMkLst>
            <pc:docMk/>
            <pc:sldMasterMk cId="0" sldId="2147483669"/>
            <pc:sldLayoutMk cId="2629402352" sldId="2147483670"/>
          </pc:sldLayoutMkLst>
        </pc:sldLayoutChg>
        <pc:sldLayoutChg chg="del">
          <pc:chgData name="LIU, SumYin [Student]" userId="249ac7fb-9f50-4d2f-a0f3-c92e4dbde324" providerId="ADAL" clId="{6070ACD4-C5F1-C042-B3EE-C74E792D1553}" dt="2021-08-17T19:57:34.331" v="253" actId="2696"/>
          <pc:sldLayoutMkLst>
            <pc:docMk/>
            <pc:sldMasterMk cId="0" sldId="2147483669"/>
            <pc:sldLayoutMk cId="2868994960" sldId="2147483670"/>
          </pc:sldLayoutMkLst>
        </pc:sldLayoutChg>
        <pc:sldLayoutChg chg="del">
          <pc:chgData name="LIU, SumYin [Student]" userId="249ac7fb-9f50-4d2f-a0f3-c92e4dbde324" providerId="ADAL" clId="{6070ACD4-C5F1-C042-B3EE-C74E792D1553}" dt="2021-08-17T19:54:06.005" v="233" actId="2696"/>
          <pc:sldLayoutMkLst>
            <pc:docMk/>
            <pc:sldMasterMk cId="0" sldId="2147483669"/>
            <pc:sldLayoutMk cId="3506077166" sldId="2147483670"/>
          </pc:sldLayoutMkLst>
        </pc:sldLayoutChg>
      </pc:sldMasterChg>
    </pc:docChg>
  </pc:docChgLst>
  <pc:docChgLst>
    <pc:chgData name="CHEUNG, Hiu Ching Athena [Student]" userId="03cc0922-5853-4d01-aac9-cbffaf26e9d9" providerId="ADAL" clId="{75A4E50C-B6AD-42BD-9361-1B134B78EFBE}"/>
    <pc:docChg chg="custSel delSld modSld">
      <pc:chgData name="CHEUNG, Hiu Ching Athena [Student]" userId="03cc0922-5853-4d01-aac9-cbffaf26e9d9" providerId="ADAL" clId="{75A4E50C-B6AD-42BD-9361-1B134B78EFBE}" dt="2021-08-11T03:10:27.062" v="24" actId="20577"/>
      <pc:docMkLst>
        <pc:docMk/>
      </pc:docMkLst>
      <pc:sldChg chg="modSp mod">
        <pc:chgData name="CHEUNG, Hiu Ching Athena [Student]" userId="03cc0922-5853-4d01-aac9-cbffaf26e9d9" providerId="ADAL" clId="{75A4E50C-B6AD-42BD-9361-1B134B78EFBE}" dt="2021-08-11T03:10:27.062" v="24" actId="20577"/>
        <pc:sldMkLst>
          <pc:docMk/>
          <pc:sldMk cId="0" sldId="256"/>
        </pc:sldMkLst>
        <pc:spChg chg="mod">
          <ac:chgData name="CHEUNG, Hiu Ching Athena [Student]" userId="03cc0922-5853-4d01-aac9-cbffaf26e9d9" providerId="ADAL" clId="{75A4E50C-B6AD-42BD-9361-1B134B78EFBE}" dt="2021-08-11T03:10:27.062" v="24" actId="20577"/>
          <ac:spMkLst>
            <pc:docMk/>
            <pc:sldMk cId="0" sldId="256"/>
            <ac:spMk id="190" creationId="{00000000-0000-0000-0000-000000000000}"/>
          </ac:spMkLst>
        </pc:spChg>
      </pc:sldChg>
      <pc:sldChg chg="del">
        <pc:chgData name="CHEUNG, Hiu Ching Athena [Student]" userId="03cc0922-5853-4d01-aac9-cbffaf26e9d9" providerId="ADAL" clId="{75A4E50C-B6AD-42BD-9361-1B134B78EFBE}" dt="2021-08-10T16:20:22.079" v="9" actId="47"/>
        <pc:sldMkLst>
          <pc:docMk/>
          <pc:sldMk cId="0" sldId="267"/>
        </pc:sldMkLst>
      </pc:sldChg>
      <pc:sldChg chg="del">
        <pc:chgData name="CHEUNG, Hiu Ching Athena [Student]" userId="03cc0922-5853-4d01-aac9-cbffaf26e9d9" providerId="ADAL" clId="{75A4E50C-B6AD-42BD-9361-1B134B78EFBE}" dt="2021-08-10T16:20:24.699" v="10" actId="47"/>
        <pc:sldMkLst>
          <pc:docMk/>
          <pc:sldMk cId="0" sldId="268"/>
        </pc:sldMkLst>
      </pc:sldChg>
      <pc:sldChg chg="del">
        <pc:chgData name="CHEUNG, Hiu Ching Athena [Student]" userId="03cc0922-5853-4d01-aac9-cbffaf26e9d9" providerId="ADAL" clId="{75A4E50C-B6AD-42BD-9361-1B134B78EFBE}" dt="2021-08-10T16:20:29.251" v="11" actId="47"/>
        <pc:sldMkLst>
          <pc:docMk/>
          <pc:sldMk cId="0" sldId="269"/>
        </pc:sldMkLst>
      </pc:sldChg>
      <pc:sldChg chg="del">
        <pc:chgData name="CHEUNG, Hiu Ching Athena [Student]" userId="03cc0922-5853-4d01-aac9-cbffaf26e9d9" providerId="ADAL" clId="{75A4E50C-B6AD-42BD-9361-1B134B78EFBE}" dt="2021-08-10T16:19:50.030" v="3" actId="47"/>
        <pc:sldMkLst>
          <pc:docMk/>
          <pc:sldMk cId="0" sldId="274"/>
        </pc:sldMkLst>
      </pc:sldChg>
      <pc:sldChg chg="del">
        <pc:chgData name="CHEUNG, Hiu Ching Athena [Student]" userId="03cc0922-5853-4d01-aac9-cbffaf26e9d9" providerId="ADAL" clId="{75A4E50C-B6AD-42BD-9361-1B134B78EFBE}" dt="2021-08-10T16:19:56.399" v="4" actId="47"/>
        <pc:sldMkLst>
          <pc:docMk/>
          <pc:sldMk cId="0" sldId="277"/>
        </pc:sldMkLst>
      </pc:sldChg>
      <pc:sldChg chg="del">
        <pc:chgData name="CHEUNG, Hiu Ching Athena [Student]" userId="03cc0922-5853-4d01-aac9-cbffaf26e9d9" providerId="ADAL" clId="{75A4E50C-B6AD-42BD-9361-1B134B78EFBE}" dt="2021-08-10T16:20:02.494" v="5" actId="47"/>
        <pc:sldMkLst>
          <pc:docMk/>
          <pc:sldMk cId="0" sldId="278"/>
        </pc:sldMkLst>
      </pc:sldChg>
      <pc:sldChg chg="del">
        <pc:chgData name="CHEUNG, Hiu Ching Athena [Student]" userId="03cc0922-5853-4d01-aac9-cbffaf26e9d9" providerId="ADAL" clId="{75A4E50C-B6AD-42BD-9361-1B134B78EFBE}" dt="2021-08-10T16:20:10.972" v="6" actId="47"/>
        <pc:sldMkLst>
          <pc:docMk/>
          <pc:sldMk cId="0" sldId="283"/>
        </pc:sldMkLst>
      </pc:sldChg>
      <pc:sldChg chg="del">
        <pc:chgData name="CHEUNG, Hiu Ching Athena [Student]" userId="03cc0922-5853-4d01-aac9-cbffaf26e9d9" providerId="ADAL" clId="{75A4E50C-B6AD-42BD-9361-1B134B78EFBE}" dt="2021-08-10T16:20:12.316" v="7" actId="47"/>
        <pc:sldMkLst>
          <pc:docMk/>
          <pc:sldMk cId="0" sldId="284"/>
        </pc:sldMkLst>
      </pc:sldChg>
      <pc:sldChg chg="del">
        <pc:chgData name="CHEUNG, Hiu Ching Athena [Student]" userId="03cc0922-5853-4d01-aac9-cbffaf26e9d9" providerId="ADAL" clId="{75A4E50C-B6AD-42BD-9361-1B134B78EFBE}" dt="2021-08-10T16:20:16.840" v="8" actId="47"/>
        <pc:sldMkLst>
          <pc:docMk/>
          <pc:sldMk cId="0" sldId="295"/>
        </pc:sldMkLst>
      </pc:sldChg>
      <pc:sldChg chg="delSp mod">
        <pc:chgData name="CHEUNG, Hiu Ching Athena [Student]" userId="03cc0922-5853-4d01-aac9-cbffaf26e9d9" providerId="ADAL" clId="{75A4E50C-B6AD-42BD-9361-1B134B78EFBE}" dt="2021-08-10T16:19:22.609" v="0" actId="478"/>
        <pc:sldMkLst>
          <pc:docMk/>
          <pc:sldMk cId="3277186160" sldId="296"/>
        </pc:sldMkLst>
        <pc:spChg chg="del">
          <ac:chgData name="CHEUNG, Hiu Ching Athena [Student]" userId="03cc0922-5853-4d01-aac9-cbffaf26e9d9" providerId="ADAL" clId="{75A4E50C-B6AD-42BD-9361-1B134B78EFBE}" dt="2021-08-10T16:19:22.609" v="0" actId="478"/>
          <ac:spMkLst>
            <pc:docMk/>
            <pc:sldMk cId="3277186160" sldId="296"/>
            <ac:spMk id="7" creationId="{F27F9AB9-47DD-408D-9223-59D391A07F50}"/>
          </ac:spMkLst>
        </pc:spChg>
      </pc:sldChg>
      <pc:sldChg chg="delSp mod">
        <pc:chgData name="CHEUNG, Hiu Ching Athena [Student]" userId="03cc0922-5853-4d01-aac9-cbffaf26e9d9" providerId="ADAL" clId="{75A4E50C-B6AD-42BD-9361-1B134B78EFBE}" dt="2021-08-10T16:19:25.374" v="1" actId="478"/>
        <pc:sldMkLst>
          <pc:docMk/>
          <pc:sldMk cId="677456615" sldId="297"/>
        </pc:sldMkLst>
        <pc:spChg chg="del">
          <ac:chgData name="CHEUNG, Hiu Ching Athena [Student]" userId="03cc0922-5853-4d01-aac9-cbffaf26e9d9" providerId="ADAL" clId="{75A4E50C-B6AD-42BD-9361-1B134B78EFBE}" dt="2021-08-10T16:19:25.374" v="1" actId="478"/>
          <ac:spMkLst>
            <pc:docMk/>
            <pc:sldMk cId="677456615" sldId="297"/>
            <ac:spMk id="5" creationId="{FABC5564-4008-44E4-AC1F-A472D8217989}"/>
          </ac:spMkLst>
        </pc:spChg>
      </pc:sldChg>
      <pc:sldChg chg="delSp mod">
        <pc:chgData name="CHEUNG, Hiu Ching Athena [Student]" userId="03cc0922-5853-4d01-aac9-cbffaf26e9d9" providerId="ADAL" clId="{75A4E50C-B6AD-42BD-9361-1B134B78EFBE}" dt="2021-08-10T16:19:28.062" v="2" actId="478"/>
        <pc:sldMkLst>
          <pc:docMk/>
          <pc:sldMk cId="4240448844" sldId="298"/>
        </pc:sldMkLst>
        <pc:spChg chg="del">
          <ac:chgData name="CHEUNG, Hiu Ching Athena [Student]" userId="03cc0922-5853-4d01-aac9-cbffaf26e9d9" providerId="ADAL" clId="{75A4E50C-B6AD-42BD-9361-1B134B78EFBE}" dt="2021-08-10T16:19:28.062" v="2" actId="478"/>
          <ac:spMkLst>
            <pc:docMk/>
            <pc:sldMk cId="4240448844" sldId="298"/>
            <ac:spMk id="5" creationId="{2A9DFA56-DFD9-41E0-80D0-54FD81F436B7}"/>
          </ac:spMkLst>
        </pc:spChg>
      </pc:sldChg>
      <pc:sldMasterChg chg="delSldLayout">
        <pc:chgData name="CHEUNG, Hiu Ching Athena [Student]" userId="03cc0922-5853-4d01-aac9-cbffaf26e9d9" providerId="ADAL" clId="{75A4E50C-B6AD-42BD-9361-1B134B78EFBE}" dt="2021-08-10T16:20:29.251" v="11" actId="47"/>
        <pc:sldMasterMkLst>
          <pc:docMk/>
          <pc:sldMasterMk cId="0" sldId="2147483669"/>
        </pc:sldMasterMkLst>
        <pc:sldLayoutChg chg="del">
          <pc:chgData name="CHEUNG, Hiu Ching Athena [Student]" userId="03cc0922-5853-4d01-aac9-cbffaf26e9d9" providerId="ADAL" clId="{75A4E50C-B6AD-42BD-9361-1B134B78EFBE}" dt="2021-08-10T16:19:50.030" v="3" actId="47"/>
          <pc:sldLayoutMkLst>
            <pc:docMk/>
            <pc:sldMasterMk cId="0" sldId="2147483669"/>
            <pc:sldLayoutMk cId="0" sldId="2147483653"/>
          </pc:sldLayoutMkLst>
        </pc:sldLayoutChg>
        <pc:sldLayoutChg chg="del">
          <pc:chgData name="CHEUNG, Hiu Ching Athena [Student]" userId="03cc0922-5853-4d01-aac9-cbffaf26e9d9" providerId="ADAL" clId="{75A4E50C-B6AD-42BD-9361-1B134B78EFBE}" dt="2021-08-10T16:20:22.079" v="9" actId="47"/>
          <pc:sldLayoutMkLst>
            <pc:docMk/>
            <pc:sldMasterMk cId="0" sldId="2147483669"/>
            <pc:sldLayoutMk cId="0" sldId="2147483656"/>
          </pc:sldLayoutMkLst>
        </pc:sldLayoutChg>
        <pc:sldLayoutChg chg="del">
          <pc:chgData name="CHEUNG, Hiu Ching Athena [Student]" userId="03cc0922-5853-4d01-aac9-cbffaf26e9d9" providerId="ADAL" clId="{75A4E50C-B6AD-42BD-9361-1B134B78EFBE}" dt="2021-08-10T16:20:29.251" v="11" actId="47"/>
          <pc:sldLayoutMkLst>
            <pc:docMk/>
            <pc:sldMasterMk cId="0" sldId="2147483669"/>
            <pc:sldLayoutMk cId="0" sldId="2147483663"/>
          </pc:sldLayoutMkLst>
        </pc:sldLayoutChg>
        <pc:sldLayoutChg chg="del">
          <pc:chgData name="CHEUNG, Hiu Ching Athena [Student]" userId="03cc0922-5853-4d01-aac9-cbffaf26e9d9" providerId="ADAL" clId="{75A4E50C-B6AD-42BD-9361-1B134B78EFBE}" dt="2021-08-10T16:19:56.399" v="4" actId="47"/>
          <pc:sldLayoutMkLst>
            <pc:docMk/>
            <pc:sldMasterMk cId="0" sldId="2147483669"/>
            <pc:sldLayoutMk cId="0" sldId="2147483665"/>
          </pc:sldLayoutMkLst>
        </pc:sldLayoutChg>
      </pc:sldMasterChg>
    </pc:docChg>
  </pc:docChgLst>
  <pc:docChgLst>
    <pc:chgData name="FUNG, Ka Chun Tim [Student]" userId="S::18059161d@connect.polyu.hk::59ec9a4b-e42f-4c79-9d8e-09d547616725" providerId="AD" clId="Web-{4562BBEE-EB2A-43B0-9E48-3C0C61BA1691}"/>
    <pc:docChg chg="modSld">
      <pc:chgData name="FUNG, Ka Chun Tim [Student]" userId="S::18059161d@connect.polyu.hk::59ec9a4b-e42f-4c79-9d8e-09d547616725" providerId="AD" clId="Web-{4562BBEE-EB2A-43B0-9E48-3C0C61BA1691}" dt="2021-08-18T00:34:44.829" v="52" actId="20577"/>
      <pc:docMkLst>
        <pc:docMk/>
      </pc:docMkLst>
      <pc:sldChg chg="addSp delSp modSp">
        <pc:chgData name="FUNG, Ka Chun Tim [Student]" userId="S::18059161d@connect.polyu.hk::59ec9a4b-e42f-4c79-9d8e-09d547616725" providerId="AD" clId="Web-{4562BBEE-EB2A-43B0-9E48-3C0C61BA1691}" dt="2021-08-18T00:26:58.283" v="20"/>
        <pc:sldMkLst>
          <pc:docMk/>
          <pc:sldMk cId="2994908211" sldId="302"/>
        </pc:sldMkLst>
        <pc:spChg chg="mod">
          <ac:chgData name="FUNG, Ka Chun Tim [Student]" userId="S::18059161d@connect.polyu.hk::59ec9a4b-e42f-4c79-9d8e-09d547616725" providerId="AD" clId="Web-{4562BBEE-EB2A-43B0-9E48-3C0C61BA1691}" dt="2021-08-18T00:26:04.607" v="14" actId="20577"/>
          <ac:spMkLst>
            <pc:docMk/>
            <pc:sldMk cId="2994908211" sldId="302"/>
            <ac:spMk id="7" creationId="{E0806B09-8858-4F54-AA68-83FED2FD7632}"/>
          </ac:spMkLst>
        </pc:spChg>
        <pc:spChg chg="add del mod">
          <ac:chgData name="FUNG, Ka Chun Tim [Student]" userId="S::18059161d@connect.polyu.hk::59ec9a4b-e42f-4c79-9d8e-09d547616725" providerId="AD" clId="Web-{4562BBEE-EB2A-43B0-9E48-3C0C61BA1691}" dt="2021-08-18T00:22:01.935" v="9"/>
          <ac:spMkLst>
            <pc:docMk/>
            <pc:sldMk cId="2994908211" sldId="302"/>
            <ac:spMk id="16" creationId="{A98998F1-0897-497D-B136-7C5658635729}"/>
          </ac:spMkLst>
        </pc:spChg>
        <pc:picChg chg="add mod">
          <ac:chgData name="FUNG, Ka Chun Tim [Student]" userId="S::18059161d@connect.polyu.hk::59ec9a4b-e42f-4c79-9d8e-09d547616725" providerId="AD" clId="Web-{4562BBEE-EB2A-43B0-9E48-3C0C61BA1691}" dt="2021-08-18T00:26:20.952" v="16" actId="1076"/>
          <ac:picMkLst>
            <pc:docMk/>
            <pc:sldMk cId="2994908211" sldId="302"/>
            <ac:picMk id="4" creationId="{8EA3EA37-EA6D-4EFF-B16A-5FA4A8E68D03}"/>
          </ac:picMkLst>
        </pc:picChg>
        <pc:picChg chg="add mod">
          <ac:chgData name="FUNG, Ka Chun Tim [Student]" userId="S::18059161d@connect.polyu.hk::59ec9a4b-e42f-4c79-9d8e-09d547616725" providerId="AD" clId="Web-{4562BBEE-EB2A-43B0-9E48-3C0C61BA1691}" dt="2021-08-18T00:26:56.673" v="18" actId="1076"/>
          <ac:picMkLst>
            <pc:docMk/>
            <pc:sldMk cId="2994908211" sldId="302"/>
            <ac:picMk id="5" creationId="{1C3A1A58-19AA-4A29-A6E3-783E199D0D74}"/>
          </ac:picMkLst>
        </pc:picChg>
        <pc:picChg chg="del">
          <ac:chgData name="FUNG, Ka Chun Tim [Student]" userId="S::18059161d@connect.polyu.hk::59ec9a4b-e42f-4c79-9d8e-09d547616725" providerId="AD" clId="Web-{4562BBEE-EB2A-43B0-9E48-3C0C61BA1691}" dt="2021-08-18T00:26:58.283" v="20"/>
          <ac:picMkLst>
            <pc:docMk/>
            <pc:sldMk cId="2994908211" sldId="302"/>
            <ac:picMk id="21" creationId="{A2F7069A-2D16-48CB-B7D8-AD7840C20A5C}"/>
          </ac:picMkLst>
        </pc:picChg>
        <pc:picChg chg="del">
          <ac:chgData name="FUNG, Ka Chun Tim [Student]" userId="S::18059161d@connect.polyu.hk::59ec9a4b-e42f-4c79-9d8e-09d547616725" providerId="AD" clId="Web-{4562BBEE-EB2A-43B0-9E48-3C0C61BA1691}" dt="2021-08-18T00:26:57.814" v="19"/>
          <ac:picMkLst>
            <pc:docMk/>
            <pc:sldMk cId="2994908211" sldId="302"/>
            <ac:picMk id="22" creationId="{07005C81-6838-4F06-8AA4-FC519B854DE9}"/>
          </ac:picMkLst>
        </pc:picChg>
      </pc:sldChg>
      <pc:sldChg chg="addSp delSp modSp">
        <pc:chgData name="FUNG, Ka Chun Tim [Student]" userId="S::18059161d@connect.polyu.hk::59ec9a4b-e42f-4c79-9d8e-09d547616725" providerId="AD" clId="Web-{4562BBEE-EB2A-43B0-9E48-3C0C61BA1691}" dt="2021-08-18T00:34:44.829" v="52" actId="20577"/>
        <pc:sldMkLst>
          <pc:docMk/>
          <pc:sldMk cId="1619587713" sldId="308"/>
        </pc:sldMkLst>
        <pc:spChg chg="mod">
          <ac:chgData name="FUNG, Ka Chun Tim [Student]" userId="S::18059161d@connect.polyu.hk::59ec9a4b-e42f-4c79-9d8e-09d547616725" providerId="AD" clId="Web-{4562BBEE-EB2A-43B0-9E48-3C0C61BA1691}" dt="2021-08-18T00:34:44.829" v="52" actId="20577"/>
          <ac:spMkLst>
            <pc:docMk/>
            <pc:sldMk cId="1619587713" sldId="308"/>
            <ac:spMk id="7" creationId="{E0806B09-8858-4F54-AA68-83FED2FD7632}"/>
          </ac:spMkLst>
        </pc:spChg>
        <pc:spChg chg="add mod">
          <ac:chgData name="FUNG, Ka Chun Tim [Student]" userId="S::18059161d@connect.polyu.hk::59ec9a4b-e42f-4c79-9d8e-09d547616725" providerId="AD" clId="Web-{4562BBEE-EB2A-43B0-9E48-3C0C61BA1691}" dt="2021-08-18T00:34:00.655" v="48" actId="20577"/>
          <ac:spMkLst>
            <pc:docMk/>
            <pc:sldMk cId="1619587713" sldId="308"/>
            <ac:spMk id="9" creationId="{F8B56D40-5661-4497-A678-B8407454EEE8}"/>
          </ac:spMkLst>
        </pc:spChg>
        <pc:picChg chg="del">
          <ac:chgData name="FUNG, Ka Chun Tim [Student]" userId="S::18059161d@connect.polyu.hk::59ec9a4b-e42f-4c79-9d8e-09d547616725" providerId="AD" clId="Web-{4562BBEE-EB2A-43B0-9E48-3C0C61BA1691}" dt="2021-08-18T00:29:34.621" v="24"/>
          <ac:picMkLst>
            <pc:docMk/>
            <pc:sldMk cId="1619587713" sldId="308"/>
            <ac:picMk id="4" creationId="{C0D2B19E-E836-49BC-ACD1-DC4B1B7EDDF9}"/>
          </ac:picMkLst>
        </pc:picChg>
        <pc:picChg chg="add mod">
          <ac:chgData name="FUNG, Ka Chun Tim [Student]" userId="S::18059161d@connect.polyu.hk::59ec9a4b-e42f-4c79-9d8e-09d547616725" providerId="AD" clId="Web-{4562BBEE-EB2A-43B0-9E48-3C0C61BA1691}" dt="2021-08-18T00:28:17.319" v="22" actId="1076"/>
          <ac:picMkLst>
            <pc:docMk/>
            <pc:sldMk cId="1619587713" sldId="308"/>
            <ac:picMk id="5" creationId="{FB7798A4-23D1-41B6-BC18-3A1C04784A76}"/>
          </ac:picMkLst>
        </pc:picChg>
        <pc:picChg chg="add mod">
          <ac:chgData name="FUNG, Ka Chun Tim [Student]" userId="S::18059161d@connect.polyu.hk::59ec9a4b-e42f-4c79-9d8e-09d547616725" providerId="AD" clId="Web-{4562BBEE-EB2A-43B0-9E48-3C0C61BA1691}" dt="2021-08-18T00:30:20.765" v="28" actId="1076"/>
          <ac:picMkLst>
            <pc:docMk/>
            <pc:sldMk cId="1619587713" sldId="308"/>
            <ac:picMk id="8" creationId="{953D9789-57DC-4758-8371-25C55E965234}"/>
          </ac:picMkLst>
        </pc:picChg>
        <pc:picChg chg="del">
          <ac:chgData name="FUNG, Ka Chun Tim [Student]" userId="S::18059161d@connect.polyu.hk::59ec9a4b-e42f-4c79-9d8e-09d547616725" providerId="AD" clId="Web-{4562BBEE-EB2A-43B0-9E48-3C0C61BA1691}" dt="2021-08-18T00:29:32.058" v="23"/>
          <ac:picMkLst>
            <pc:docMk/>
            <pc:sldMk cId="1619587713" sldId="308"/>
            <ac:picMk id="21" creationId="{A2F7069A-2D16-48CB-B7D8-AD7840C20A5C}"/>
          </ac:picMkLst>
        </pc:picChg>
      </pc:sldChg>
    </pc:docChg>
  </pc:docChgLst>
  <pc:docChgLst>
    <pc:chgData name="FUNG, Ka Chun Tim [Student]" userId="S::18059161d@connect.polyu.hk::59ec9a4b-e42f-4c79-9d8e-09d547616725" providerId="AD" clId="Web-{E0D530BF-7DF1-1159-7243-82E020BFEC95}"/>
    <pc:docChg chg="addSld delSld modSld">
      <pc:chgData name="FUNG, Ka Chun Tim [Student]" userId="S::18059161d@connect.polyu.hk::59ec9a4b-e42f-4c79-9d8e-09d547616725" providerId="AD" clId="Web-{E0D530BF-7DF1-1159-7243-82E020BFEC95}" dt="2021-10-01T13:45:28.724" v="41"/>
      <pc:docMkLst>
        <pc:docMk/>
      </pc:docMkLst>
      <pc:sldChg chg="modSp">
        <pc:chgData name="FUNG, Ka Chun Tim [Student]" userId="S::18059161d@connect.polyu.hk::59ec9a4b-e42f-4c79-9d8e-09d547616725" providerId="AD" clId="Web-{E0D530BF-7DF1-1159-7243-82E020BFEC95}" dt="2021-10-01T13:44:40.551" v="23" actId="20577"/>
        <pc:sldMkLst>
          <pc:docMk/>
          <pc:sldMk cId="0" sldId="258"/>
        </pc:sldMkLst>
        <pc:spChg chg="mod">
          <ac:chgData name="FUNG, Ka Chun Tim [Student]" userId="S::18059161d@connect.polyu.hk::59ec9a4b-e42f-4c79-9d8e-09d547616725" providerId="AD" clId="Web-{E0D530BF-7DF1-1159-7243-82E020BFEC95}" dt="2021-10-01T13:44:03.909" v="20" actId="20577"/>
          <ac:spMkLst>
            <pc:docMk/>
            <pc:sldMk cId="0" sldId="258"/>
            <ac:spMk id="214" creationId="{00000000-0000-0000-0000-000000000000}"/>
          </ac:spMkLst>
        </pc:spChg>
        <pc:spChg chg="mod">
          <ac:chgData name="FUNG, Ka Chun Tim [Student]" userId="S::18059161d@connect.polyu.hk::59ec9a4b-e42f-4c79-9d8e-09d547616725" providerId="AD" clId="Web-{E0D530BF-7DF1-1159-7243-82E020BFEC95}" dt="2021-10-01T13:44:40.551" v="23" actId="20577"/>
          <ac:spMkLst>
            <pc:docMk/>
            <pc:sldMk cId="0" sldId="258"/>
            <ac:spMk id="215" creationId="{00000000-0000-0000-0000-000000000000}"/>
          </ac:spMkLst>
        </pc:spChg>
      </pc:sldChg>
      <pc:sldChg chg="modSp">
        <pc:chgData name="FUNG, Ka Chun Tim [Student]" userId="S::18059161d@connect.polyu.hk::59ec9a4b-e42f-4c79-9d8e-09d547616725" providerId="AD" clId="Web-{E0D530BF-7DF1-1159-7243-82E020BFEC95}" dt="2021-10-01T13:45:21.473" v="39" actId="1076"/>
        <pc:sldMkLst>
          <pc:docMk/>
          <pc:sldMk cId="4240448844" sldId="298"/>
        </pc:sldMkLst>
        <pc:spChg chg="mod">
          <ac:chgData name="FUNG, Ka Chun Tim [Student]" userId="S::18059161d@connect.polyu.hk::59ec9a4b-e42f-4c79-9d8e-09d547616725" providerId="AD" clId="Web-{E0D530BF-7DF1-1159-7243-82E020BFEC95}" dt="2021-10-01T13:45:21.473" v="39" actId="1076"/>
          <ac:spMkLst>
            <pc:docMk/>
            <pc:sldMk cId="4240448844" sldId="298"/>
            <ac:spMk id="359" creationId="{00000000-0000-0000-0000-000000000000}"/>
          </ac:spMkLst>
        </pc:spChg>
        <pc:spChg chg="mod">
          <ac:chgData name="FUNG, Ka Chun Tim [Student]" userId="S::18059161d@connect.polyu.hk::59ec9a4b-e42f-4c79-9d8e-09d547616725" providerId="AD" clId="Web-{E0D530BF-7DF1-1159-7243-82E020BFEC95}" dt="2021-10-01T13:45:19.848" v="38" actId="1076"/>
          <ac:spMkLst>
            <pc:docMk/>
            <pc:sldMk cId="4240448844" sldId="298"/>
            <ac:spMk id="360" creationId="{00000000-0000-0000-0000-000000000000}"/>
          </ac:spMkLst>
        </pc:spChg>
      </pc:sldChg>
      <pc:sldChg chg="modSp">
        <pc:chgData name="FUNG, Ka Chun Tim [Student]" userId="S::18059161d@connect.polyu.hk::59ec9a4b-e42f-4c79-9d8e-09d547616725" providerId="AD" clId="Web-{E0D530BF-7DF1-1159-7243-82E020BFEC95}" dt="2021-10-01T13:43:06.002" v="13"/>
        <pc:sldMkLst>
          <pc:docMk/>
          <pc:sldMk cId="3676948722" sldId="309"/>
        </pc:sldMkLst>
        <pc:graphicFrameChg chg="mod modGraphic">
          <ac:chgData name="FUNG, Ka Chun Tim [Student]" userId="S::18059161d@connect.polyu.hk::59ec9a4b-e42f-4c79-9d8e-09d547616725" providerId="AD" clId="Web-{E0D530BF-7DF1-1159-7243-82E020BFEC95}" dt="2021-10-01T13:43:06.002" v="13"/>
          <ac:graphicFrameMkLst>
            <pc:docMk/>
            <pc:sldMk cId="3676948722" sldId="309"/>
            <ac:graphicFrameMk id="2" creationId="{BDF47525-78B1-48E8-A41E-D2E22CF5BEB2}"/>
          </ac:graphicFrameMkLst>
        </pc:graphicFrameChg>
      </pc:sldChg>
      <pc:sldChg chg="new del">
        <pc:chgData name="FUNG, Ka Chun Tim [Student]" userId="S::18059161d@connect.polyu.hk::59ec9a4b-e42f-4c79-9d8e-09d547616725" providerId="AD" clId="Web-{E0D530BF-7DF1-1159-7243-82E020BFEC95}" dt="2021-10-01T13:45:28.724" v="41"/>
        <pc:sldMkLst>
          <pc:docMk/>
          <pc:sldMk cId="600267905" sldId="311"/>
        </pc:sldMkLst>
      </pc:sldChg>
    </pc:docChg>
  </pc:docChgLst>
  <pc:docChgLst>
    <pc:chgData name="FUNG, Ka Chun Tim [Student]" userId="S::18059161d@connect.polyu.hk::59ec9a4b-e42f-4c79-9d8e-09d547616725" providerId="AD" clId="Web-{D54FAE53-697E-10B9-B211-9548FF4C80D9}"/>
    <pc:docChg chg="modSld sldOrd">
      <pc:chgData name="FUNG, Ka Chun Tim [Student]" userId="S::18059161d@connect.polyu.hk::59ec9a4b-e42f-4c79-9d8e-09d547616725" providerId="AD" clId="Web-{D54FAE53-697E-10B9-B211-9548FF4C80D9}" dt="2021-10-03T16:43:32.922" v="30" actId="20577"/>
      <pc:docMkLst>
        <pc:docMk/>
      </pc:docMkLst>
      <pc:sldChg chg="ord">
        <pc:chgData name="FUNG, Ka Chun Tim [Student]" userId="S::18059161d@connect.polyu.hk::59ec9a4b-e42f-4c79-9d8e-09d547616725" providerId="AD" clId="Web-{D54FAE53-697E-10B9-B211-9548FF4C80D9}" dt="2021-10-03T16:13:48.294" v="0"/>
        <pc:sldMkLst>
          <pc:docMk/>
          <pc:sldMk cId="579860046" sldId="310"/>
        </pc:sldMkLst>
      </pc:sldChg>
      <pc:sldChg chg="modSp ord">
        <pc:chgData name="FUNG, Ka Chun Tim [Student]" userId="S::18059161d@connect.polyu.hk::59ec9a4b-e42f-4c79-9d8e-09d547616725" providerId="AD" clId="Web-{D54FAE53-697E-10B9-B211-9548FF4C80D9}" dt="2021-10-03T16:43:32.922" v="30" actId="20577"/>
        <pc:sldMkLst>
          <pc:docMk/>
          <pc:sldMk cId="57273043" sldId="317"/>
        </pc:sldMkLst>
        <pc:spChg chg="mod">
          <ac:chgData name="FUNG, Ka Chun Tim [Student]" userId="S::18059161d@connect.polyu.hk::59ec9a4b-e42f-4c79-9d8e-09d547616725" providerId="AD" clId="Web-{D54FAE53-697E-10B9-B211-9548FF4C80D9}" dt="2021-10-03T16:40:32.309" v="3" actId="1076"/>
          <ac:spMkLst>
            <pc:docMk/>
            <pc:sldMk cId="57273043" sldId="317"/>
            <ac:spMk id="5" creationId="{F4F65976-681B-4A1B-ABF1-30C87D96F25B}"/>
          </ac:spMkLst>
        </pc:spChg>
        <pc:spChg chg="mod">
          <ac:chgData name="FUNG, Ka Chun Tim [Student]" userId="S::18059161d@connect.polyu.hk::59ec9a4b-e42f-4c79-9d8e-09d547616725" providerId="AD" clId="Web-{D54FAE53-697E-10B9-B211-9548FF4C80D9}" dt="2021-10-03T16:43:32.922" v="30" actId="20577"/>
          <ac:spMkLst>
            <pc:docMk/>
            <pc:sldMk cId="57273043" sldId="317"/>
            <ac:spMk id="7" creationId="{B34CC871-BDD7-425C-B3E7-84BDF0E829B7}"/>
          </ac:spMkLst>
        </pc:spChg>
        <pc:picChg chg="mod">
          <ac:chgData name="FUNG, Ka Chun Tim [Student]" userId="S::18059161d@connect.polyu.hk::59ec9a4b-e42f-4c79-9d8e-09d547616725" providerId="AD" clId="Web-{D54FAE53-697E-10B9-B211-9548FF4C80D9}" dt="2021-10-03T16:42:47.780" v="23" actId="1076"/>
          <ac:picMkLst>
            <pc:docMk/>
            <pc:sldMk cId="57273043" sldId="317"/>
            <ac:picMk id="3" creationId="{79D3ECF6-71E2-4785-BE8E-BE6044FF9016}"/>
          </ac:picMkLst>
        </pc:picChg>
      </pc:sldChg>
    </pc:docChg>
  </pc:docChgLst>
  <pc:docChgLst>
    <pc:chgData name="FUNG, Ka Chun Tim [Student]" userId="S::18059161d@connect.polyu.hk::59ec9a4b-e42f-4c79-9d8e-09d547616725" providerId="AD" clId="Web-{6672D2CD-B323-4AC0-A2E9-9006F62330D1}"/>
    <pc:docChg chg="addSld modSld">
      <pc:chgData name="FUNG, Ka Chun Tim [Student]" userId="S::18059161d@connect.polyu.hk::59ec9a4b-e42f-4c79-9d8e-09d547616725" providerId="AD" clId="Web-{6672D2CD-B323-4AC0-A2E9-9006F62330D1}" dt="2021-08-17T02:06:09.591" v="237" actId="20577"/>
      <pc:docMkLst>
        <pc:docMk/>
      </pc:docMkLst>
      <pc:sldChg chg="addSp delSp modSp addCm delCm">
        <pc:chgData name="FUNG, Ka Chun Tim [Student]" userId="S::18059161d@connect.polyu.hk::59ec9a4b-e42f-4c79-9d8e-09d547616725" providerId="AD" clId="Web-{6672D2CD-B323-4AC0-A2E9-9006F62330D1}" dt="2021-08-17T01:57:00.222" v="183" actId="1076"/>
        <pc:sldMkLst>
          <pc:docMk/>
          <pc:sldMk cId="2994908211" sldId="302"/>
        </pc:sldMkLst>
        <pc:spChg chg="mod">
          <ac:chgData name="FUNG, Ka Chun Tim [Student]" userId="S::18059161d@connect.polyu.hk::59ec9a4b-e42f-4c79-9d8e-09d547616725" providerId="AD" clId="Web-{6672D2CD-B323-4AC0-A2E9-9006F62330D1}" dt="2021-08-17T01:37:17.029" v="13" actId="1076"/>
          <ac:spMkLst>
            <pc:docMk/>
            <pc:sldMk cId="2994908211" sldId="302"/>
            <ac:spMk id="3" creationId="{DA269718-81E9-478D-B7B3-5C6EC69A4DE8}"/>
          </ac:spMkLst>
        </pc:spChg>
        <pc:spChg chg="add del mod">
          <ac:chgData name="FUNG, Ka Chun Tim [Student]" userId="S::18059161d@connect.polyu.hk::59ec9a4b-e42f-4c79-9d8e-09d547616725" providerId="AD" clId="Web-{6672D2CD-B323-4AC0-A2E9-9006F62330D1}" dt="2021-08-17T01:37:26.201" v="16"/>
          <ac:spMkLst>
            <pc:docMk/>
            <pc:sldMk cId="2994908211" sldId="302"/>
            <ac:spMk id="4" creationId="{5DE96EBE-DDE6-439D-B730-3F7B9370F8E8}"/>
          </ac:spMkLst>
        </pc:spChg>
        <pc:spChg chg="add del mod">
          <ac:chgData name="FUNG, Ka Chun Tim [Student]" userId="S::18059161d@connect.polyu.hk::59ec9a4b-e42f-4c79-9d8e-09d547616725" providerId="AD" clId="Web-{6672D2CD-B323-4AC0-A2E9-9006F62330D1}" dt="2021-08-17T01:42:06.956" v="62"/>
          <ac:spMkLst>
            <pc:docMk/>
            <pc:sldMk cId="2994908211" sldId="302"/>
            <ac:spMk id="5" creationId="{84C0335A-F012-4C64-9F53-BA754D7F8DB2}"/>
          </ac:spMkLst>
        </pc:spChg>
        <pc:spChg chg="add mod">
          <ac:chgData name="FUNG, Ka Chun Tim [Student]" userId="S::18059161d@connect.polyu.hk::59ec9a4b-e42f-4c79-9d8e-09d547616725" providerId="AD" clId="Web-{6672D2CD-B323-4AC0-A2E9-9006F62330D1}" dt="2021-08-17T01:56:40.081" v="179" actId="20577"/>
          <ac:spMkLst>
            <pc:docMk/>
            <pc:sldMk cId="2994908211" sldId="302"/>
            <ac:spMk id="7" creationId="{E0806B09-8858-4F54-AA68-83FED2FD7632}"/>
          </ac:spMkLst>
        </pc:spChg>
        <pc:spChg chg="del mod">
          <ac:chgData name="FUNG, Ka Chun Tim [Student]" userId="S::18059161d@connect.polyu.hk::59ec9a4b-e42f-4c79-9d8e-09d547616725" providerId="AD" clId="Web-{6672D2CD-B323-4AC0-A2E9-9006F62330D1}" dt="2021-08-17T01:37:15.607" v="12"/>
          <ac:spMkLst>
            <pc:docMk/>
            <pc:sldMk cId="2994908211" sldId="302"/>
            <ac:spMk id="8" creationId="{D8F9A8EC-9B16-4C15-BA3F-FC33C505C1FC}"/>
          </ac:spMkLst>
        </pc:spChg>
        <pc:spChg chg="add mod">
          <ac:chgData name="FUNG, Ka Chun Tim [Student]" userId="S::18059161d@connect.polyu.hk::59ec9a4b-e42f-4c79-9d8e-09d547616725" providerId="AD" clId="Web-{6672D2CD-B323-4AC0-A2E9-9006F62330D1}" dt="2021-08-17T01:51:54.732" v="129" actId="1076"/>
          <ac:spMkLst>
            <pc:docMk/>
            <pc:sldMk cId="2994908211" sldId="302"/>
            <ac:spMk id="10" creationId="{70D41BC6-65B5-4EC2-AF23-FA86148FED47}"/>
          </ac:spMkLst>
        </pc:spChg>
        <pc:spChg chg="add mod">
          <ac:chgData name="FUNG, Ka Chun Tim [Student]" userId="S::18059161d@connect.polyu.hk::59ec9a4b-e42f-4c79-9d8e-09d547616725" providerId="AD" clId="Web-{6672D2CD-B323-4AC0-A2E9-9006F62330D1}" dt="2021-08-17T01:37:35.451" v="22" actId="20577"/>
          <ac:spMkLst>
            <pc:docMk/>
            <pc:sldMk cId="2994908211" sldId="302"/>
            <ac:spMk id="11" creationId="{B7EC9ADB-CCA0-41EE-9250-A6440C2B255B}"/>
          </ac:spMkLst>
        </pc:spChg>
        <pc:spChg chg="add del mod">
          <ac:chgData name="FUNG, Ka Chun Tim [Student]" userId="S::18059161d@connect.polyu.hk::59ec9a4b-e42f-4c79-9d8e-09d547616725" providerId="AD" clId="Web-{6672D2CD-B323-4AC0-A2E9-9006F62330D1}" dt="2021-08-17T01:37:58.592" v="33"/>
          <ac:spMkLst>
            <pc:docMk/>
            <pc:sldMk cId="2994908211" sldId="302"/>
            <ac:spMk id="12" creationId="{25A37BF3-1AEB-4451-8F01-AF9C8ECB5C51}"/>
          </ac:spMkLst>
        </pc:spChg>
        <pc:spChg chg="mod">
          <ac:chgData name="FUNG, Ka Chun Tim [Student]" userId="S::18059161d@connect.polyu.hk::59ec9a4b-e42f-4c79-9d8e-09d547616725" providerId="AD" clId="Web-{6672D2CD-B323-4AC0-A2E9-9006F62330D1}" dt="2021-08-17T01:37:19.107" v="14" actId="1076"/>
          <ac:spMkLst>
            <pc:docMk/>
            <pc:sldMk cId="2994908211" sldId="302"/>
            <ac:spMk id="15" creationId="{4F84504A-B211-4096-81F5-8766D94E8946}"/>
          </ac:spMkLst>
        </pc:spChg>
        <pc:spChg chg="add del mod">
          <ac:chgData name="FUNG, Ka Chun Tim [Student]" userId="S::18059161d@connect.polyu.hk::59ec9a4b-e42f-4c79-9d8e-09d547616725" providerId="AD" clId="Web-{6672D2CD-B323-4AC0-A2E9-9006F62330D1}" dt="2021-08-17T01:38:10.811" v="40"/>
          <ac:spMkLst>
            <pc:docMk/>
            <pc:sldMk cId="2994908211" sldId="302"/>
            <ac:spMk id="16" creationId="{6F57CE7D-684E-4E2E-B78C-214BD8573163}"/>
          </ac:spMkLst>
        </pc:spChg>
        <pc:spChg chg="add mod">
          <ac:chgData name="FUNG, Ka Chun Tim [Student]" userId="S::18059161d@connect.polyu.hk::59ec9a4b-e42f-4c79-9d8e-09d547616725" providerId="AD" clId="Web-{6672D2CD-B323-4AC0-A2E9-9006F62330D1}" dt="2021-08-17T01:51:54.747" v="130" actId="1076"/>
          <ac:spMkLst>
            <pc:docMk/>
            <pc:sldMk cId="2994908211" sldId="302"/>
            <ac:spMk id="18" creationId="{807F1CD7-CE3B-4AE5-BDD0-307C258635F3}"/>
          </ac:spMkLst>
        </pc:spChg>
        <pc:spChg chg="add mod">
          <ac:chgData name="FUNG, Ka Chun Tim [Student]" userId="S::18059161d@connect.polyu.hk::59ec9a4b-e42f-4c79-9d8e-09d547616725" providerId="AD" clId="Web-{6672D2CD-B323-4AC0-A2E9-9006F62330D1}" dt="2021-08-17T01:51:54.763" v="131" actId="1076"/>
          <ac:spMkLst>
            <pc:docMk/>
            <pc:sldMk cId="2994908211" sldId="302"/>
            <ac:spMk id="19" creationId="{B87AE048-50B3-4D5C-A6E3-752A5EA86326}"/>
          </ac:spMkLst>
        </pc:spChg>
        <pc:spChg chg="add mod">
          <ac:chgData name="FUNG, Ka Chun Tim [Student]" userId="S::18059161d@connect.polyu.hk::59ec9a4b-e42f-4c79-9d8e-09d547616725" providerId="AD" clId="Web-{6672D2CD-B323-4AC0-A2E9-9006F62330D1}" dt="2021-08-17T01:51:54.779" v="132" actId="1076"/>
          <ac:spMkLst>
            <pc:docMk/>
            <pc:sldMk cId="2994908211" sldId="302"/>
            <ac:spMk id="20" creationId="{1A9C9AC3-616B-4EB7-ABE3-E286385E81BE}"/>
          </ac:spMkLst>
        </pc:spChg>
        <pc:picChg chg="add mod">
          <ac:chgData name="FUNG, Ka Chun Tim [Student]" userId="S::18059161d@connect.polyu.hk::59ec9a4b-e42f-4c79-9d8e-09d547616725" providerId="AD" clId="Web-{6672D2CD-B323-4AC0-A2E9-9006F62330D1}" dt="2021-08-17T01:51:47.903" v="128" actId="1076"/>
          <ac:picMkLst>
            <pc:docMk/>
            <pc:sldMk cId="2994908211" sldId="302"/>
            <ac:picMk id="9" creationId="{45AB137C-5F0B-49AB-9276-E028D272C44F}"/>
          </ac:picMkLst>
        </pc:picChg>
        <pc:picChg chg="add del mod">
          <ac:chgData name="FUNG, Ka Chun Tim [Student]" userId="S::18059161d@connect.polyu.hk::59ec9a4b-e42f-4c79-9d8e-09d547616725" providerId="AD" clId="Web-{6672D2CD-B323-4AC0-A2E9-9006F62330D1}" dt="2021-08-17T01:55:03.532" v="157"/>
          <ac:picMkLst>
            <pc:docMk/>
            <pc:sldMk cId="2994908211" sldId="302"/>
            <ac:picMk id="17" creationId="{34D8026E-DA98-470E-94A5-033CE803F24A}"/>
          </ac:picMkLst>
        </pc:picChg>
        <pc:picChg chg="add mod">
          <ac:chgData name="FUNG, Ka Chun Tim [Student]" userId="S::18059161d@connect.polyu.hk::59ec9a4b-e42f-4c79-9d8e-09d547616725" providerId="AD" clId="Web-{6672D2CD-B323-4AC0-A2E9-9006F62330D1}" dt="2021-08-17T01:56:01.033" v="168" actId="1076"/>
          <ac:picMkLst>
            <pc:docMk/>
            <pc:sldMk cId="2994908211" sldId="302"/>
            <ac:picMk id="21" creationId="{A2F7069A-2D16-48CB-B7D8-AD7840C20A5C}"/>
          </ac:picMkLst>
        </pc:picChg>
        <pc:picChg chg="add mod">
          <ac:chgData name="FUNG, Ka Chun Tim [Student]" userId="S::18059161d@connect.polyu.hk::59ec9a4b-e42f-4c79-9d8e-09d547616725" providerId="AD" clId="Web-{6672D2CD-B323-4AC0-A2E9-9006F62330D1}" dt="2021-08-17T01:57:00.222" v="183" actId="1076"/>
          <ac:picMkLst>
            <pc:docMk/>
            <pc:sldMk cId="2994908211" sldId="302"/>
            <ac:picMk id="22" creationId="{07005C81-6838-4F06-8AA4-FC519B854DE9}"/>
          </ac:picMkLst>
        </pc:picChg>
      </pc:sldChg>
      <pc:sldChg chg="addSp delSp modSp add replId">
        <pc:chgData name="FUNG, Ka Chun Tim [Student]" userId="S::18059161d@connect.polyu.hk::59ec9a4b-e42f-4c79-9d8e-09d547616725" providerId="AD" clId="Web-{6672D2CD-B323-4AC0-A2E9-9006F62330D1}" dt="2021-08-17T02:06:09.591" v="237" actId="20577"/>
        <pc:sldMkLst>
          <pc:docMk/>
          <pc:sldMk cId="1619587713" sldId="308"/>
        </pc:sldMkLst>
        <pc:spChg chg="mod">
          <ac:chgData name="FUNG, Ka Chun Tim [Student]" userId="S::18059161d@connect.polyu.hk::59ec9a4b-e42f-4c79-9d8e-09d547616725" providerId="AD" clId="Web-{6672D2CD-B323-4AC0-A2E9-9006F62330D1}" dt="2021-08-17T01:59:49.412" v="195" actId="20577"/>
          <ac:spMkLst>
            <pc:docMk/>
            <pc:sldMk cId="1619587713" sldId="308"/>
            <ac:spMk id="2" creationId="{33379F66-7D53-4694-AAB2-74DD37DFFB54}"/>
          </ac:spMkLst>
        </pc:spChg>
        <pc:spChg chg="mod">
          <ac:chgData name="FUNG, Ka Chun Tim [Student]" userId="S::18059161d@connect.polyu.hk::59ec9a4b-e42f-4c79-9d8e-09d547616725" providerId="AD" clId="Web-{6672D2CD-B323-4AC0-A2E9-9006F62330D1}" dt="2021-08-17T02:04:28.792" v="216" actId="20577"/>
          <ac:spMkLst>
            <pc:docMk/>
            <pc:sldMk cId="1619587713" sldId="308"/>
            <ac:spMk id="3" creationId="{DA269718-81E9-478D-B7B3-5C6EC69A4DE8}"/>
          </ac:spMkLst>
        </pc:spChg>
        <pc:spChg chg="mod">
          <ac:chgData name="FUNG, Ka Chun Tim [Student]" userId="S::18059161d@connect.polyu.hk::59ec9a4b-e42f-4c79-9d8e-09d547616725" providerId="AD" clId="Web-{6672D2CD-B323-4AC0-A2E9-9006F62330D1}" dt="2021-08-17T02:06:09.591" v="237" actId="20577"/>
          <ac:spMkLst>
            <pc:docMk/>
            <pc:sldMk cId="1619587713" sldId="308"/>
            <ac:spMk id="7" creationId="{E0806B09-8858-4F54-AA68-83FED2FD7632}"/>
          </ac:spMkLst>
        </pc:spChg>
        <pc:spChg chg="del">
          <ac:chgData name="FUNG, Ka Chun Tim [Student]" userId="S::18059161d@connect.polyu.hk::59ec9a4b-e42f-4c79-9d8e-09d547616725" providerId="AD" clId="Web-{6672D2CD-B323-4AC0-A2E9-9006F62330D1}" dt="2021-08-17T01:59:02.614" v="188"/>
          <ac:spMkLst>
            <pc:docMk/>
            <pc:sldMk cId="1619587713" sldId="308"/>
            <ac:spMk id="10" creationId="{70D41BC6-65B5-4EC2-AF23-FA86148FED47}"/>
          </ac:spMkLst>
        </pc:spChg>
        <pc:spChg chg="mod">
          <ac:chgData name="FUNG, Ka Chun Tim [Student]" userId="S::18059161d@connect.polyu.hk::59ec9a4b-e42f-4c79-9d8e-09d547616725" providerId="AD" clId="Web-{6672D2CD-B323-4AC0-A2E9-9006F62330D1}" dt="2021-08-17T02:04:39.792" v="228" actId="20577"/>
          <ac:spMkLst>
            <pc:docMk/>
            <pc:sldMk cId="1619587713" sldId="308"/>
            <ac:spMk id="11" creationId="{B7EC9ADB-CCA0-41EE-9250-A6440C2B255B}"/>
          </ac:spMkLst>
        </pc:spChg>
        <pc:spChg chg="del">
          <ac:chgData name="FUNG, Ka Chun Tim [Student]" userId="S::18059161d@connect.polyu.hk::59ec9a4b-e42f-4c79-9d8e-09d547616725" providerId="AD" clId="Web-{6672D2CD-B323-4AC0-A2E9-9006F62330D1}" dt="2021-08-17T02:00:01.194" v="196"/>
          <ac:spMkLst>
            <pc:docMk/>
            <pc:sldMk cId="1619587713" sldId="308"/>
            <ac:spMk id="15" creationId="{4F84504A-B211-4096-81F5-8766D94E8946}"/>
          </ac:spMkLst>
        </pc:spChg>
        <pc:spChg chg="del">
          <ac:chgData name="FUNG, Ka Chun Tim [Student]" userId="S::18059161d@connect.polyu.hk::59ec9a4b-e42f-4c79-9d8e-09d547616725" providerId="AD" clId="Web-{6672D2CD-B323-4AC0-A2E9-9006F62330D1}" dt="2021-08-17T01:59:02.614" v="187"/>
          <ac:spMkLst>
            <pc:docMk/>
            <pc:sldMk cId="1619587713" sldId="308"/>
            <ac:spMk id="18" creationId="{807F1CD7-CE3B-4AE5-BDD0-307C258635F3}"/>
          </ac:spMkLst>
        </pc:spChg>
        <pc:spChg chg="del">
          <ac:chgData name="FUNG, Ka Chun Tim [Student]" userId="S::18059161d@connect.polyu.hk::59ec9a4b-e42f-4c79-9d8e-09d547616725" providerId="AD" clId="Web-{6672D2CD-B323-4AC0-A2E9-9006F62330D1}" dt="2021-08-17T01:59:02.614" v="186"/>
          <ac:spMkLst>
            <pc:docMk/>
            <pc:sldMk cId="1619587713" sldId="308"/>
            <ac:spMk id="19" creationId="{B87AE048-50B3-4D5C-A6E3-752A5EA86326}"/>
          </ac:spMkLst>
        </pc:spChg>
        <pc:spChg chg="del">
          <ac:chgData name="FUNG, Ka Chun Tim [Student]" userId="S::18059161d@connect.polyu.hk::59ec9a4b-e42f-4c79-9d8e-09d547616725" providerId="AD" clId="Web-{6672D2CD-B323-4AC0-A2E9-9006F62330D1}" dt="2021-08-17T01:59:02.614" v="185"/>
          <ac:spMkLst>
            <pc:docMk/>
            <pc:sldMk cId="1619587713" sldId="308"/>
            <ac:spMk id="20" creationId="{1A9C9AC3-616B-4EB7-ABE3-E286385E81BE}"/>
          </ac:spMkLst>
        </pc:spChg>
        <pc:picChg chg="add mod">
          <ac:chgData name="FUNG, Ka Chun Tim [Student]" userId="S::18059161d@connect.polyu.hk::59ec9a4b-e42f-4c79-9d8e-09d547616725" providerId="AD" clId="Web-{6672D2CD-B323-4AC0-A2E9-9006F62330D1}" dt="2021-08-17T02:05:05.121" v="231" actId="1076"/>
          <ac:picMkLst>
            <pc:docMk/>
            <pc:sldMk cId="1619587713" sldId="308"/>
            <ac:picMk id="4" creationId="{C0D2B19E-E836-49BC-ACD1-DC4B1B7EDDF9}"/>
          </ac:picMkLst>
        </pc:picChg>
        <pc:picChg chg="del">
          <ac:chgData name="FUNG, Ka Chun Tim [Student]" userId="S::18059161d@connect.polyu.hk::59ec9a4b-e42f-4c79-9d8e-09d547616725" providerId="AD" clId="Web-{6672D2CD-B323-4AC0-A2E9-9006F62330D1}" dt="2021-08-17T01:59:02.614" v="189"/>
          <ac:picMkLst>
            <pc:docMk/>
            <pc:sldMk cId="1619587713" sldId="308"/>
            <ac:picMk id="9" creationId="{45AB137C-5F0B-49AB-9276-E028D272C44F}"/>
          </ac:picMkLst>
        </pc:picChg>
        <pc:picChg chg="del mod">
          <ac:chgData name="FUNG, Ka Chun Tim [Student]" userId="S::18059161d@connect.polyu.hk::59ec9a4b-e42f-4c79-9d8e-09d547616725" providerId="AD" clId="Web-{6672D2CD-B323-4AC0-A2E9-9006F62330D1}" dt="2021-08-17T02:01:03.179" v="207"/>
          <ac:picMkLst>
            <pc:docMk/>
            <pc:sldMk cId="1619587713" sldId="308"/>
            <ac:picMk id="22" creationId="{07005C81-6838-4F06-8AA4-FC519B854DE9}"/>
          </ac:picMkLst>
        </pc:picChg>
      </pc:sldChg>
    </pc:docChg>
  </pc:docChgLst>
  <pc:docChgLst>
    <pc:chgData clId="Web-{DF7BD900-4D9F-CE56-FEE6-C186CAE4099B}"/>
    <pc:docChg chg="modSld">
      <pc:chgData name="" userId="" providerId="" clId="Web-{DF7BD900-4D9F-CE56-FEE6-C186CAE4099B}" dt="2021-08-25T05:32:04.142" v="1" actId="20577"/>
      <pc:docMkLst>
        <pc:docMk/>
      </pc:docMkLst>
      <pc:sldChg chg="modSp">
        <pc:chgData name="" userId="" providerId="" clId="Web-{DF7BD900-4D9F-CE56-FEE6-C186CAE4099B}" dt="2021-08-25T05:32:04.142" v="1" actId="20577"/>
        <pc:sldMkLst>
          <pc:docMk/>
          <pc:sldMk cId="0" sldId="256"/>
        </pc:sldMkLst>
        <pc:spChg chg="mod">
          <ac:chgData name="" userId="" providerId="" clId="Web-{DF7BD900-4D9F-CE56-FEE6-C186CAE4099B}" dt="2021-08-25T05:32:04.142" v="1" actId="20577"/>
          <ac:spMkLst>
            <pc:docMk/>
            <pc:sldMk cId="0" sldId="256"/>
            <ac:spMk id="190" creationId="{00000000-0000-0000-0000-000000000000}"/>
          </ac:spMkLst>
        </pc:spChg>
      </pc:sldChg>
    </pc:docChg>
  </pc:docChgLst>
  <pc:docChgLst>
    <pc:chgData name="CHEUNG, Hiu Ching Athena [Student]" userId="03cc0922-5853-4d01-aac9-cbffaf26e9d9" providerId="ADAL" clId="{F3C6A390-5BF5-4304-BBA2-BF3D738C5641}"/>
    <pc:docChg chg="undo custSel addSld delSld modSld sldOrd">
      <pc:chgData name="CHEUNG, Hiu Ching Athena [Student]" userId="03cc0922-5853-4d01-aac9-cbffaf26e9d9" providerId="ADAL" clId="{F3C6A390-5BF5-4304-BBA2-BF3D738C5641}" dt="2021-10-04T05:27:15.288" v="1152" actId="1076"/>
      <pc:docMkLst>
        <pc:docMk/>
      </pc:docMkLst>
      <pc:sldChg chg="addSp delSp modSp mod">
        <pc:chgData name="CHEUNG, Hiu Ching Athena [Student]" userId="03cc0922-5853-4d01-aac9-cbffaf26e9d9" providerId="ADAL" clId="{F3C6A390-5BF5-4304-BBA2-BF3D738C5641}" dt="2021-10-02T09:42:19.355" v="1100" actId="20577"/>
        <pc:sldMkLst>
          <pc:docMk/>
          <pc:sldMk cId="0" sldId="256"/>
        </pc:sldMkLst>
        <pc:spChg chg="add mod">
          <ac:chgData name="CHEUNG, Hiu Ching Athena [Student]" userId="03cc0922-5853-4d01-aac9-cbffaf26e9d9" providerId="ADAL" clId="{F3C6A390-5BF5-4304-BBA2-BF3D738C5641}" dt="2021-10-02T09:41:27.370" v="1090" actId="1076"/>
          <ac:spMkLst>
            <pc:docMk/>
            <pc:sldMk cId="0" sldId="256"/>
            <ac:spMk id="78" creationId="{88189CBE-F169-410F-BA39-AA9EBBCC7CA7}"/>
          </ac:spMkLst>
        </pc:spChg>
        <pc:spChg chg="mod">
          <ac:chgData name="CHEUNG, Hiu Ching Athena [Student]" userId="03cc0922-5853-4d01-aac9-cbffaf26e9d9" providerId="ADAL" clId="{F3C6A390-5BF5-4304-BBA2-BF3D738C5641}" dt="2021-10-02T09:41:06.950" v="1085"/>
          <ac:spMkLst>
            <pc:docMk/>
            <pc:sldMk cId="0" sldId="256"/>
            <ac:spMk id="122" creationId="{00000000-0000-0000-0000-000000000000}"/>
          </ac:spMkLst>
        </pc:spChg>
        <pc:spChg chg="mod">
          <ac:chgData name="CHEUNG, Hiu Ching Athena [Student]" userId="03cc0922-5853-4d01-aac9-cbffaf26e9d9" providerId="ADAL" clId="{F3C6A390-5BF5-4304-BBA2-BF3D738C5641}" dt="2021-10-02T09:42:19.355" v="1100" actId="20577"/>
          <ac:spMkLst>
            <pc:docMk/>
            <pc:sldMk cId="0" sldId="256"/>
            <ac:spMk id="190" creationId="{00000000-0000-0000-0000-000000000000}"/>
          </ac:spMkLst>
        </pc:spChg>
        <pc:picChg chg="add del mod">
          <ac:chgData name="CHEUNG, Hiu Ching Athena [Student]" userId="03cc0922-5853-4d01-aac9-cbffaf26e9d9" providerId="ADAL" clId="{F3C6A390-5BF5-4304-BBA2-BF3D738C5641}" dt="2021-10-02T09:40:37.787" v="1081" actId="21"/>
          <ac:picMkLst>
            <pc:docMk/>
            <pc:sldMk cId="0" sldId="256"/>
            <ac:picMk id="3" creationId="{35B8650C-C7AD-4883-B49D-4F5740717259}"/>
          </ac:picMkLst>
        </pc:picChg>
        <pc:picChg chg="add mod">
          <ac:chgData name="CHEUNG, Hiu Ching Athena [Student]" userId="03cc0922-5853-4d01-aac9-cbffaf26e9d9" providerId="ADAL" clId="{F3C6A390-5BF5-4304-BBA2-BF3D738C5641}" dt="2021-10-02T09:42:01.730" v="1094" actId="1076"/>
          <ac:picMkLst>
            <pc:docMk/>
            <pc:sldMk cId="0" sldId="256"/>
            <ac:picMk id="79" creationId="{015F99EA-4662-470B-913A-9A9B570696E4}"/>
          </ac:picMkLst>
        </pc:picChg>
      </pc:sldChg>
      <pc:sldChg chg="modSp mod">
        <pc:chgData name="CHEUNG, Hiu Ching Athena [Student]" userId="03cc0922-5853-4d01-aac9-cbffaf26e9d9" providerId="ADAL" clId="{F3C6A390-5BF5-4304-BBA2-BF3D738C5641}" dt="2021-10-01T13:44:30.155" v="330" actId="20577"/>
        <pc:sldMkLst>
          <pc:docMk/>
          <pc:sldMk cId="0" sldId="258"/>
        </pc:sldMkLst>
        <pc:spChg chg="mod">
          <ac:chgData name="CHEUNG, Hiu Ching Athena [Student]" userId="03cc0922-5853-4d01-aac9-cbffaf26e9d9" providerId="ADAL" clId="{F3C6A390-5BF5-4304-BBA2-BF3D738C5641}" dt="2021-10-01T13:44:11.538" v="329" actId="20577"/>
          <ac:spMkLst>
            <pc:docMk/>
            <pc:sldMk cId="0" sldId="258"/>
            <ac:spMk id="211" creationId="{00000000-0000-0000-0000-000000000000}"/>
          </ac:spMkLst>
        </pc:spChg>
        <pc:spChg chg="mod">
          <ac:chgData name="CHEUNG, Hiu Ching Athena [Student]" userId="03cc0922-5853-4d01-aac9-cbffaf26e9d9" providerId="ADAL" clId="{F3C6A390-5BF5-4304-BBA2-BF3D738C5641}" dt="2021-10-01T13:44:30.155" v="330" actId="20577"/>
          <ac:spMkLst>
            <pc:docMk/>
            <pc:sldMk cId="0" sldId="258"/>
            <ac:spMk id="212" creationId="{00000000-0000-0000-0000-000000000000}"/>
          </ac:spMkLst>
        </pc:spChg>
      </pc:sldChg>
      <pc:sldChg chg="addSp delSp modSp mod">
        <pc:chgData name="CHEUNG, Hiu Ching Athena [Student]" userId="03cc0922-5853-4d01-aac9-cbffaf26e9d9" providerId="ADAL" clId="{F3C6A390-5BF5-4304-BBA2-BF3D738C5641}" dt="2021-10-02T09:42:57.803" v="1106" actId="478"/>
        <pc:sldMkLst>
          <pc:docMk/>
          <pc:sldMk cId="0" sldId="263"/>
        </pc:sldMkLst>
        <pc:picChg chg="add del mod">
          <ac:chgData name="CHEUNG, Hiu Ching Athena [Student]" userId="03cc0922-5853-4d01-aac9-cbffaf26e9d9" providerId="ADAL" clId="{F3C6A390-5BF5-4304-BBA2-BF3D738C5641}" dt="2021-10-02T09:42:57.803" v="1106" actId="478"/>
          <ac:picMkLst>
            <pc:docMk/>
            <pc:sldMk cId="0" sldId="263"/>
            <ac:picMk id="8" creationId="{DA4593F4-9CCC-46D2-8A71-F3F75BB2A985}"/>
          </ac:picMkLst>
        </pc:picChg>
      </pc:sldChg>
      <pc:sldChg chg="addSp delSp modSp mod">
        <pc:chgData name="CHEUNG, Hiu Ching Athena [Student]" userId="03cc0922-5853-4d01-aac9-cbffaf26e9d9" providerId="ADAL" clId="{F3C6A390-5BF5-4304-BBA2-BF3D738C5641}" dt="2021-10-02T09:42:54.915" v="1105" actId="478"/>
        <pc:sldMkLst>
          <pc:docMk/>
          <pc:sldMk cId="3277186160" sldId="296"/>
        </pc:sldMkLst>
        <pc:picChg chg="add del mod">
          <ac:chgData name="CHEUNG, Hiu Ching Athena [Student]" userId="03cc0922-5853-4d01-aac9-cbffaf26e9d9" providerId="ADAL" clId="{F3C6A390-5BF5-4304-BBA2-BF3D738C5641}" dt="2021-10-02T09:42:54.915" v="1105" actId="478"/>
          <ac:picMkLst>
            <pc:docMk/>
            <pc:sldMk cId="3277186160" sldId="296"/>
            <ac:picMk id="7" creationId="{457797A9-6A20-4EFD-AE08-10FF9F0F4FA1}"/>
          </ac:picMkLst>
        </pc:picChg>
      </pc:sldChg>
      <pc:sldChg chg="modSp mod">
        <pc:chgData name="CHEUNG, Hiu Ching Athena [Student]" userId="03cc0922-5853-4d01-aac9-cbffaf26e9d9" providerId="ADAL" clId="{F3C6A390-5BF5-4304-BBA2-BF3D738C5641}" dt="2021-10-01T13:45:03.544" v="365" actId="14100"/>
        <pc:sldMkLst>
          <pc:docMk/>
          <pc:sldMk cId="677456615" sldId="297"/>
        </pc:sldMkLst>
        <pc:spChg chg="mod">
          <ac:chgData name="CHEUNG, Hiu Ching Athena [Student]" userId="03cc0922-5853-4d01-aac9-cbffaf26e9d9" providerId="ADAL" clId="{F3C6A390-5BF5-4304-BBA2-BF3D738C5641}" dt="2021-10-01T13:45:03.544" v="365" actId="14100"/>
          <ac:spMkLst>
            <pc:docMk/>
            <pc:sldMk cId="677456615" sldId="297"/>
            <ac:spMk id="359" creationId="{00000000-0000-0000-0000-000000000000}"/>
          </ac:spMkLst>
        </pc:spChg>
      </pc:sldChg>
      <pc:sldChg chg="del">
        <pc:chgData name="CHEUNG, Hiu Ching Athena [Student]" userId="03cc0922-5853-4d01-aac9-cbffaf26e9d9" providerId="ADAL" clId="{F3C6A390-5BF5-4304-BBA2-BF3D738C5641}" dt="2021-10-02T08:53:08.555" v="769" actId="47"/>
        <pc:sldMkLst>
          <pc:docMk/>
          <pc:sldMk cId="2994908211" sldId="302"/>
        </pc:sldMkLst>
      </pc:sldChg>
      <pc:sldChg chg="addSp delSp modSp mod">
        <pc:chgData name="CHEUNG, Hiu Ching Athena [Student]" userId="03cc0922-5853-4d01-aac9-cbffaf26e9d9" providerId="ADAL" clId="{F3C6A390-5BF5-4304-BBA2-BF3D738C5641}" dt="2021-10-02T17:18:48.397" v="1149" actId="13822"/>
        <pc:sldMkLst>
          <pc:docMk/>
          <pc:sldMk cId="499293948" sldId="304"/>
        </pc:sldMkLst>
        <pc:picChg chg="del">
          <ac:chgData name="CHEUNG, Hiu Ching Athena [Student]" userId="03cc0922-5853-4d01-aac9-cbffaf26e9d9" providerId="ADAL" clId="{F3C6A390-5BF5-4304-BBA2-BF3D738C5641}" dt="2021-10-02T17:18:01.737" v="1141" actId="478"/>
          <ac:picMkLst>
            <pc:docMk/>
            <pc:sldMk cId="499293948" sldId="304"/>
            <ac:picMk id="3" creationId="{ECA106AE-6227-4C58-BA97-C6044C4AA992}"/>
          </ac:picMkLst>
        </pc:picChg>
        <pc:picChg chg="add mod">
          <ac:chgData name="CHEUNG, Hiu Ching Athena [Student]" userId="03cc0922-5853-4d01-aac9-cbffaf26e9d9" providerId="ADAL" clId="{F3C6A390-5BF5-4304-BBA2-BF3D738C5641}" dt="2021-10-02T17:18:31.755" v="1146" actId="1076"/>
          <ac:picMkLst>
            <pc:docMk/>
            <pc:sldMk cId="499293948" sldId="304"/>
            <ac:picMk id="4" creationId="{7BCB1523-4787-4AB2-849F-37B9A5E4B35C}"/>
          </ac:picMkLst>
        </pc:picChg>
        <pc:cxnChg chg="mod">
          <ac:chgData name="CHEUNG, Hiu Ching Athena [Student]" userId="03cc0922-5853-4d01-aac9-cbffaf26e9d9" providerId="ADAL" clId="{F3C6A390-5BF5-4304-BBA2-BF3D738C5641}" dt="2021-10-02T17:18:48.397" v="1149" actId="13822"/>
          <ac:cxnSpMkLst>
            <pc:docMk/>
            <pc:sldMk cId="499293948" sldId="304"/>
            <ac:cxnSpMk id="5" creationId="{ABBA06B0-FD7F-4CB8-A233-B326233BC992}"/>
          </ac:cxnSpMkLst>
        </pc:cxnChg>
      </pc:sldChg>
      <pc:sldChg chg="del">
        <pc:chgData name="CHEUNG, Hiu Ching Athena [Student]" userId="03cc0922-5853-4d01-aac9-cbffaf26e9d9" providerId="ADAL" clId="{F3C6A390-5BF5-4304-BBA2-BF3D738C5641}" dt="2021-10-01T13:53:14.210" v="553" actId="47"/>
        <pc:sldMkLst>
          <pc:docMk/>
          <pc:sldMk cId="3944267863" sldId="305"/>
        </pc:sldMkLst>
      </pc:sldChg>
      <pc:sldChg chg="addSp delSp modSp mod">
        <pc:chgData name="CHEUNG, Hiu Ching Athena [Student]" userId="03cc0922-5853-4d01-aac9-cbffaf26e9d9" providerId="ADAL" clId="{F3C6A390-5BF5-4304-BBA2-BF3D738C5641}" dt="2021-10-02T17:16:01.797" v="1132" actId="1076"/>
        <pc:sldMkLst>
          <pc:docMk/>
          <pc:sldMk cId="2876942652" sldId="306"/>
        </pc:sldMkLst>
        <pc:spChg chg="add mod">
          <ac:chgData name="CHEUNG, Hiu Ching Athena [Student]" userId="03cc0922-5853-4d01-aac9-cbffaf26e9d9" providerId="ADAL" clId="{F3C6A390-5BF5-4304-BBA2-BF3D738C5641}" dt="2021-10-02T16:02:01.808" v="1114" actId="20577"/>
          <ac:spMkLst>
            <pc:docMk/>
            <pc:sldMk cId="2876942652" sldId="306"/>
            <ac:spMk id="5" creationId="{741715E8-0599-4D4C-878C-9F93D2830F72}"/>
          </ac:spMkLst>
        </pc:spChg>
        <pc:spChg chg="add del mod">
          <ac:chgData name="CHEUNG, Hiu Ching Athena [Student]" userId="03cc0922-5853-4d01-aac9-cbffaf26e9d9" providerId="ADAL" clId="{F3C6A390-5BF5-4304-BBA2-BF3D738C5641}" dt="2021-10-02T16:01:04.068" v="1112" actId="478"/>
          <ac:spMkLst>
            <pc:docMk/>
            <pc:sldMk cId="2876942652" sldId="306"/>
            <ac:spMk id="7" creationId="{B34CC871-BDD7-425C-B3E7-84BDF0E829B7}"/>
          </ac:spMkLst>
        </pc:spChg>
        <pc:spChg chg="mod">
          <ac:chgData name="CHEUNG, Hiu Ching Athena [Student]" userId="03cc0922-5853-4d01-aac9-cbffaf26e9d9" providerId="ADAL" clId="{F3C6A390-5BF5-4304-BBA2-BF3D738C5641}" dt="2021-10-01T13:44:54.481" v="346" actId="20577"/>
          <ac:spMkLst>
            <pc:docMk/>
            <pc:sldMk cId="2876942652" sldId="306"/>
            <ac:spMk id="298" creationId="{00000000-0000-0000-0000-000000000000}"/>
          </ac:spMkLst>
        </pc:spChg>
        <pc:picChg chg="add mod">
          <ac:chgData name="CHEUNG, Hiu Ching Athena [Student]" userId="03cc0922-5853-4d01-aac9-cbffaf26e9d9" providerId="ADAL" clId="{F3C6A390-5BF5-4304-BBA2-BF3D738C5641}" dt="2021-10-02T17:15:58.347" v="1131" actId="1076"/>
          <ac:picMkLst>
            <pc:docMk/>
            <pc:sldMk cId="2876942652" sldId="306"/>
            <ac:picMk id="3" creationId="{913CF5CF-1A2E-4541-8F8E-3B2C33785D1D}"/>
          </ac:picMkLst>
        </pc:picChg>
        <pc:picChg chg="del">
          <ac:chgData name="CHEUNG, Hiu Ching Athena [Student]" userId="03cc0922-5853-4d01-aac9-cbffaf26e9d9" providerId="ADAL" clId="{F3C6A390-5BF5-4304-BBA2-BF3D738C5641}" dt="2021-10-02T08:57:55.030" v="901" actId="478"/>
          <ac:picMkLst>
            <pc:docMk/>
            <pc:sldMk cId="2876942652" sldId="306"/>
            <ac:picMk id="4" creationId="{04F365AB-120A-402E-BA30-6252557922D8}"/>
          </ac:picMkLst>
        </pc:picChg>
        <pc:picChg chg="add mod modCrop">
          <ac:chgData name="CHEUNG, Hiu Ching Athena [Student]" userId="03cc0922-5853-4d01-aac9-cbffaf26e9d9" providerId="ADAL" clId="{F3C6A390-5BF5-4304-BBA2-BF3D738C5641}" dt="2021-10-02T17:15:48.145" v="1129" actId="732"/>
          <ac:picMkLst>
            <pc:docMk/>
            <pc:sldMk cId="2876942652" sldId="306"/>
            <ac:picMk id="8" creationId="{E81A94CC-9720-46E9-927A-6656BA0DE1BC}"/>
          </ac:picMkLst>
        </pc:picChg>
        <pc:picChg chg="add mod">
          <ac:chgData name="CHEUNG, Hiu Ching Athena [Student]" userId="03cc0922-5853-4d01-aac9-cbffaf26e9d9" providerId="ADAL" clId="{F3C6A390-5BF5-4304-BBA2-BF3D738C5641}" dt="2021-10-02T17:16:01.797" v="1132" actId="1076"/>
          <ac:picMkLst>
            <pc:docMk/>
            <pc:sldMk cId="2876942652" sldId="306"/>
            <ac:picMk id="10" creationId="{8F49B4DC-8BEE-4B7C-9BEB-DE45139536D4}"/>
          </ac:picMkLst>
        </pc:picChg>
      </pc:sldChg>
      <pc:sldChg chg="del">
        <pc:chgData name="CHEUNG, Hiu Ching Athena [Student]" userId="03cc0922-5853-4d01-aac9-cbffaf26e9d9" providerId="ADAL" clId="{F3C6A390-5BF5-4304-BBA2-BF3D738C5641}" dt="2021-10-02T08:53:08.555" v="769" actId="47"/>
        <pc:sldMkLst>
          <pc:docMk/>
          <pc:sldMk cId="147595832" sldId="307"/>
        </pc:sldMkLst>
      </pc:sldChg>
      <pc:sldChg chg="del">
        <pc:chgData name="CHEUNG, Hiu Ching Athena [Student]" userId="03cc0922-5853-4d01-aac9-cbffaf26e9d9" providerId="ADAL" clId="{F3C6A390-5BF5-4304-BBA2-BF3D738C5641}" dt="2021-10-02T08:53:08.555" v="769" actId="47"/>
        <pc:sldMkLst>
          <pc:docMk/>
          <pc:sldMk cId="1619587713" sldId="308"/>
        </pc:sldMkLst>
      </pc:sldChg>
      <pc:sldChg chg="addSp modSp mod">
        <pc:chgData name="CHEUNG, Hiu Ching Athena [Student]" userId="03cc0922-5853-4d01-aac9-cbffaf26e9d9" providerId="ADAL" clId="{F3C6A390-5BF5-4304-BBA2-BF3D738C5641}" dt="2021-10-02T17:17:37.533" v="1140" actId="14100"/>
        <pc:sldMkLst>
          <pc:docMk/>
          <pc:sldMk cId="3676948722" sldId="309"/>
        </pc:sldMkLst>
        <pc:cxnChg chg="add mod">
          <ac:chgData name="CHEUNG, Hiu Ching Athena [Student]" userId="03cc0922-5853-4d01-aac9-cbffaf26e9d9" providerId="ADAL" clId="{F3C6A390-5BF5-4304-BBA2-BF3D738C5641}" dt="2021-10-02T17:17:37.533" v="1140" actId="14100"/>
          <ac:cxnSpMkLst>
            <pc:docMk/>
            <pc:sldMk cId="3676948722" sldId="309"/>
            <ac:cxnSpMk id="5" creationId="{3D722816-D3C6-40D3-83A4-F0BFE6B220B1}"/>
          </ac:cxnSpMkLst>
        </pc:cxnChg>
      </pc:sldChg>
      <pc:sldChg chg="modSp mod">
        <pc:chgData name="CHEUNG, Hiu Ching Athena [Student]" userId="03cc0922-5853-4d01-aac9-cbffaf26e9d9" providerId="ADAL" clId="{F3C6A390-5BF5-4304-BBA2-BF3D738C5641}" dt="2021-10-01T13:38:41.020" v="313" actId="20577"/>
        <pc:sldMkLst>
          <pc:docMk/>
          <pc:sldMk cId="579860046" sldId="310"/>
        </pc:sldMkLst>
        <pc:spChg chg="mod">
          <ac:chgData name="CHEUNG, Hiu Ching Athena [Student]" userId="03cc0922-5853-4d01-aac9-cbffaf26e9d9" providerId="ADAL" clId="{F3C6A390-5BF5-4304-BBA2-BF3D738C5641}" dt="2021-10-01T13:38:41.020" v="313" actId="20577"/>
          <ac:spMkLst>
            <pc:docMk/>
            <pc:sldMk cId="579860046" sldId="310"/>
            <ac:spMk id="7" creationId="{B34CC871-BDD7-425C-B3E7-84BDF0E829B7}"/>
          </ac:spMkLst>
        </pc:spChg>
      </pc:sldChg>
      <pc:sldChg chg="delSp modSp add mod ord">
        <pc:chgData name="CHEUNG, Hiu Ching Athena [Student]" userId="03cc0922-5853-4d01-aac9-cbffaf26e9d9" providerId="ADAL" clId="{F3C6A390-5BF5-4304-BBA2-BF3D738C5641}" dt="2021-10-01T13:58:46.540" v="768" actId="20577"/>
        <pc:sldMkLst>
          <pc:docMk/>
          <pc:sldMk cId="3945810521" sldId="311"/>
        </pc:sldMkLst>
        <pc:spChg chg="mod">
          <ac:chgData name="CHEUNG, Hiu Ching Athena [Student]" userId="03cc0922-5853-4d01-aac9-cbffaf26e9d9" providerId="ADAL" clId="{F3C6A390-5BF5-4304-BBA2-BF3D738C5641}" dt="2021-10-01T13:58:46.540" v="768" actId="20577"/>
          <ac:spMkLst>
            <pc:docMk/>
            <pc:sldMk cId="3945810521" sldId="311"/>
            <ac:spMk id="2" creationId="{33379F66-7D53-4694-AAB2-74DD37DFFB54}"/>
          </ac:spMkLst>
        </pc:spChg>
        <pc:spChg chg="del">
          <ac:chgData name="CHEUNG, Hiu Ching Athena [Student]" userId="03cc0922-5853-4d01-aac9-cbffaf26e9d9" providerId="ADAL" clId="{F3C6A390-5BF5-4304-BBA2-BF3D738C5641}" dt="2021-10-01T13:54:28.755" v="599" actId="478"/>
          <ac:spMkLst>
            <pc:docMk/>
            <pc:sldMk cId="3945810521" sldId="311"/>
            <ac:spMk id="3" creationId="{DA269718-81E9-478D-B7B3-5C6EC69A4DE8}"/>
          </ac:spMkLst>
        </pc:spChg>
        <pc:spChg chg="del">
          <ac:chgData name="CHEUNG, Hiu Ching Athena [Student]" userId="03cc0922-5853-4d01-aac9-cbffaf26e9d9" providerId="ADAL" clId="{F3C6A390-5BF5-4304-BBA2-BF3D738C5641}" dt="2021-10-01T13:54:28.755" v="599" actId="478"/>
          <ac:spMkLst>
            <pc:docMk/>
            <pc:sldMk cId="3945810521" sldId="311"/>
            <ac:spMk id="7" creationId="{E0806B09-8858-4F54-AA68-83FED2FD7632}"/>
          </ac:spMkLst>
        </pc:spChg>
        <pc:spChg chg="del mod">
          <ac:chgData name="CHEUNG, Hiu Ching Athena [Student]" userId="03cc0922-5853-4d01-aac9-cbffaf26e9d9" providerId="ADAL" clId="{F3C6A390-5BF5-4304-BBA2-BF3D738C5641}" dt="2021-10-01T13:54:31.567" v="601" actId="478"/>
          <ac:spMkLst>
            <pc:docMk/>
            <pc:sldMk cId="3945810521" sldId="311"/>
            <ac:spMk id="9" creationId="{F8B56D40-5661-4497-A678-B8407454EEE8}"/>
          </ac:spMkLst>
        </pc:spChg>
        <pc:spChg chg="del">
          <ac:chgData name="CHEUNG, Hiu Ching Athena [Student]" userId="03cc0922-5853-4d01-aac9-cbffaf26e9d9" providerId="ADAL" clId="{F3C6A390-5BF5-4304-BBA2-BF3D738C5641}" dt="2021-10-01T13:54:28.755" v="599" actId="478"/>
          <ac:spMkLst>
            <pc:docMk/>
            <pc:sldMk cId="3945810521" sldId="311"/>
            <ac:spMk id="11" creationId="{B7EC9ADB-CCA0-41EE-9250-A6440C2B255B}"/>
          </ac:spMkLst>
        </pc:spChg>
        <pc:spChg chg="mod">
          <ac:chgData name="CHEUNG, Hiu Ching Athena [Student]" userId="03cc0922-5853-4d01-aac9-cbffaf26e9d9" providerId="ADAL" clId="{F3C6A390-5BF5-4304-BBA2-BF3D738C5641}" dt="2021-10-01T13:54:21.837" v="598" actId="20577"/>
          <ac:spMkLst>
            <pc:docMk/>
            <pc:sldMk cId="3945810521" sldId="311"/>
            <ac:spMk id="298" creationId="{00000000-0000-0000-0000-000000000000}"/>
          </ac:spMkLst>
        </pc:spChg>
        <pc:picChg chg="del">
          <ac:chgData name="CHEUNG, Hiu Ching Athena [Student]" userId="03cc0922-5853-4d01-aac9-cbffaf26e9d9" providerId="ADAL" clId="{F3C6A390-5BF5-4304-BBA2-BF3D738C5641}" dt="2021-10-01T13:54:28.755" v="599" actId="478"/>
          <ac:picMkLst>
            <pc:docMk/>
            <pc:sldMk cId="3945810521" sldId="311"/>
            <ac:picMk id="5" creationId="{FB7798A4-23D1-41B6-BC18-3A1C04784A76}"/>
          </ac:picMkLst>
        </pc:picChg>
        <pc:picChg chg="del">
          <ac:chgData name="CHEUNG, Hiu Ching Athena [Student]" userId="03cc0922-5853-4d01-aac9-cbffaf26e9d9" providerId="ADAL" clId="{F3C6A390-5BF5-4304-BBA2-BF3D738C5641}" dt="2021-10-01T13:54:28.755" v="599" actId="478"/>
          <ac:picMkLst>
            <pc:docMk/>
            <pc:sldMk cId="3945810521" sldId="311"/>
            <ac:picMk id="8" creationId="{953D9789-57DC-4758-8371-25C55E965234}"/>
          </ac:picMkLst>
        </pc:picChg>
      </pc:sldChg>
      <pc:sldChg chg="addSp delSp modSp add mod">
        <pc:chgData name="CHEUNG, Hiu Ching Athena [Student]" userId="03cc0922-5853-4d01-aac9-cbffaf26e9d9" providerId="ADAL" clId="{F3C6A390-5BF5-4304-BBA2-BF3D738C5641}" dt="2021-10-02T09:35:55.341" v="1041" actId="478"/>
        <pc:sldMkLst>
          <pc:docMk/>
          <pc:sldMk cId="2062501764" sldId="312"/>
        </pc:sldMkLst>
        <pc:spChg chg="del mod">
          <ac:chgData name="CHEUNG, Hiu Ching Athena [Student]" userId="03cc0922-5853-4d01-aac9-cbffaf26e9d9" providerId="ADAL" clId="{F3C6A390-5BF5-4304-BBA2-BF3D738C5641}" dt="2021-10-02T09:34:36.746" v="1006" actId="478"/>
          <ac:spMkLst>
            <pc:docMk/>
            <pc:sldMk cId="2062501764" sldId="312"/>
            <ac:spMk id="7" creationId="{B34CC871-BDD7-425C-B3E7-84BDF0E829B7}"/>
          </ac:spMkLst>
        </pc:spChg>
        <pc:spChg chg="add mod">
          <ac:chgData name="CHEUNG, Hiu Ching Athena [Student]" userId="03cc0922-5853-4d01-aac9-cbffaf26e9d9" providerId="ADAL" clId="{F3C6A390-5BF5-4304-BBA2-BF3D738C5641}" dt="2021-10-02T09:35:00.996" v="1016" actId="1076"/>
          <ac:spMkLst>
            <pc:docMk/>
            <pc:sldMk cId="2062501764" sldId="312"/>
            <ac:spMk id="22" creationId="{1AC53AC4-2315-4E8E-9305-93A5CDC8ED50}"/>
          </ac:spMkLst>
        </pc:spChg>
        <pc:picChg chg="add mod">
          <ac:chgData name="CHEUNG, Hiu Ching Athena [Student]" userId="03cc0922-5853-4d01-aac9-cbffaf26e9d9" providerId="ADAL" clId="{F3C6A390-5BF5-4304-BBA2-BF3D738C5641}" dt="2021-10-02T09:35:36.750" v="1033" actId="1076"/>
          <ac:picMkLst>
            <pc:docMk/>
            <pc:sldMk cId="2062501764" sldId="312"/>
            <ac:picMk id="3" creationId="{727FE554-3D10-4461-A855-1B88F14CD145}"/>
          </ac:picMkLst>
        </pc:picChg>
        <pc:picChg chg="del">
          <ac:chgData name="CHEUNG, Hiu Ching Athena [Student]" userId="03cc0922-5853-4d01-aac9-cbffaf26e9d9" providerId="ADAL" clId="{F3C6A390-5BF5-4304-BBA2-BF3D738C5641}" dt="2021-10-02T08:57:59.143" v="903" actId="478"/>
          <ac:picMkLst>
            <pc:docMk/>
            <pc:sldMk cId="2062501764" sldId="312"/>
            <ac:picMk id="4" creationId="{04F365AB-120A-402E-BA30-6252557922D8}"/>
          </ac:picMkLst>
        </pc:picChg>
        <pc:picChg chg="add del mod">
          <ac:chgData name="CHEUNG, Hiu Ching Athena [Student]" userId="03cc0922-5853-4d01-aac9-cbffaf26e9d9" providerId="ADAL" clId="{F3C6A390-5BF5-4304-BBA2-BF3D738C5641}" dt="2021-10-02T09:34:08.967" v="1002" actId="478"/>
          <ac:picMkLst>
            <pc:docMk/>
            <pc:sldMk cId="2062501764" sldId="312"/>
            <ac:picMk id="8" creationId="{682CF2B3-164D-4833-978D-8E14073789D6}"/>
          </ac:picMkLst>
        </pc:picChg>
        <pc:picChg chg="add mod">
          <ac:chgData name="CHEUNG, Hiu Ching Athena [Student]" userId="03cc0922-5853-4d01-aac9-cbffaf26e9d9" providerId="ADAL" clId="{F3C6A390-5BF5-4304-BBA2-BF3D738C5641}" dt="2021-10-02T09:35:41.451" v="1035" actId="1076"/>
          <ac:picMkLst>
            <pc:docMk/>
            <pc:sldMk cId="2062501764" sldId="312"/>
            <ac:picMk id="10" creationId="{A7191F65-688C-475E-9F10-E0BC90AC10EA}"/>
          </ac:picMkLst>
        </pc:picChg>
        <pc:picChg chg="add mod">
          <ac:chgData name="CHEUNG, Hiu Ching Athena [Student]" userId="03cc0922-5853-4d01-aac9-cbffaf26e9d9" providerId="ADAL" clId="{F3C6A390-5BF5-4304-BBA2-BF3D738C5641}" dt="2021-10-02T09:35:47.168" v="1037" actId="1076"/>
          <ac:picMkLst>
            <pc:docMk/>
            <pc:sldMk cId="2062501764" sldId="312"/>
            <ac:picMk id="12" creationId="{923B4AB6-6FEC-4C58-BF2C-34FE4057F9BE}"/>
          </ac:picMkLst>
        </pc:picChg>
        <pc:picChg chg="add del mod">
          <ac:chgData name="CHEUNG, Hiu Ching Athena [Student]" userId="03cc0922-5853-4d01-aac9-cbffaf26e9d9" providerId="ADAL" clId="{F3C6A390-5BF5-4304-BBA2-BF3D738C5641}" dt="2021-10-02T09:33:56.460" v="997" actId="478"/>
          <ac:picMkLst>
            <pc:docMk/>
            <pc:sldMk cId="2062501764" sldId="312"/>
            <ac:picMk id="14" creationId="{5FD5010A-C7AF-490A-ACE3-D3539B2B0013}"/>
          </ac:picMkLst>
        </pc:picChg>
        <pc:picChg chg="add del mod">
          <ac:chgData name="CHEUNG, Hiu Ching Athena [Student]" userId="03cc0922-5853-4d01-aac9-cbffaf26e9d9" providerId="ADAL" clId="{F3C6A390-5BF5-4304-BBA2-BF3D738C5641}" dt="2021-10-02T09:35:54.074" v="1039" actId="478"/>
          <ac:picMkLst>
            <pc:docMk/>
            <pc:sldMk cId="2062501764" sldId="312"/>
            <ac:picMk id="16" creationId="{8838A07E-2DA1-4D2B-AE5C-E8C5620F6D98}"/>
          </ac:picMkLst>
        </pc:picChg>
        <pc:picChg chg="add del mod">
          <ac:chgData name="CHEUNG, Hiu Ching Athena [Student]" userId="03cc0922-5853-4d01-aac9-cbffaf26e9d9" providerId="ADAL" clId="{F3C6A390-5BF5-4304-BBA2-BF3D738C5641}" dt="2021-10-02T09:35:55.341" v="1041" actId="478"/>
          <ac:picMkLst>
            <pc:docMk/>
            <pc:sldMk cId="2062501764" sldId="312"/>
            <ac:picMk id="18" creationId="{EB0BE34E-084B-40A0-BB42-F54B7624DF14}"/>
          </ac:picMkLst>
        </pc:picChg>
        <pc:picChg chg="add del mod modCrop">
          <ac:chgData name="CHEUNG, Hiu Ching Athena [Student]" userId="03cc0922-5853-4d01-aac9-cbffaf26e9d9" providerId="ADAL" clId="{F3C6A390-5BF5-4304-BBA2-BF3D738C5641}" dt="2021-10-02T09:35:54.627" v="1040" actId="478"/>
          <ac:picMkLst>
            <pc:docMk/>
            <pc:sldMk cId="2062501764" sldId="312"/>
            <ac:picMk id="20" creationId="{30224D21-DF5D-40F5-8CDD-8D392263B232}"/>
          </ac:picMkLst>
        </pc:picChg>
      </pc:sldChg>
      <pc:sldChg chg="addSp delSp modSp add mod ord">
        <pc:chgData name="CHEUNG, Hiu Ching Athena [Student]" userId="03cc0922-5853-4d01-aac9-cbffaf26e9d9" providerId="ADAL" clId="{F3C6A390-5BF5-4304-BBA2-BF3D738C5641}" dt="2021-10-02T09:32:09.964" v="974" actId="208"/>
        <pc:sldMkLst>
          <pc:docMk/>
          <pc:sldMk cId="3093510988" sldId="313"/>
        </pc:sldMkLst>
        <pc:spChg chg="mod">
          <ac:chgData name="CHEUNG, Hiu Ching Athena [Student]" userId="03cc0922-5853-4d01-aac9-cbffaf26e9d9" providerId="ADAL" clId="{F3C6A390-5BF5-4304-BBA2-BF3D738C5641}" dt="2021-10-02T09:06:29.478" v="911" actId="1076"/>
          <ac:spMkLst>
            <pc:docMk/>
            <pc:sldMk cId="3093510988" sldId="313"/>
            <ac:spMk id="7" creationId="{B34CC871-BDD7-425C-B3E7-84BDF0E829B7}"/>
          </ac:spMkLst>
        </pc:spChg>
        <pc:spChg chg="add mod">
          <ac:chgData name="CHEUNG, Hiu Ching Athena [Student]" userId="03cc0922-5853-4d01-aac9-cbffaf26e9d9" providerId="ADAL" clId="{F3C6A390-5BF5-4304-BBA2-BF3D738C5641}" dt="2021-10-02T09:32:09.964" v="974" actId="208"/>
          <ac:spMkLst>
            <pc:docMk/>
            <pc:sldMk cId="3093510988" sldId="313"/>
            <ac:spMk id="9" creationId="{99F4B81A-C1EA-4ACE-BE51-C94F74A8FE1F}"/>
          </ac:spMkLst>
        </pc:spChg>
        <pc:picChg chg="add del mod">
          <ac:chgData name="CHEUNG, Hiu Ching Athena [Student]" userId="03cc0922-5853-4d01-aac9-cbffaf26e9d9" providerId="ADAL" clId="{F3C6A390-5BF5-4304-BBA2-BF3D738C5641}" dt="2021-10-02T09:23:49.940" v="965" actId="478"/>
          <ac:picMkLst>
            <pc:docMk/>
            <pc:sldMk cId="3093510988" sldId="313"/>
            <ac:picMk id="3" creationId="{B3E3C04D-112A-488E-8230-B616E26E8538}"/>
          </ac:picMkLst>
        </pc:picChg>
        <pc:picChg chg="del">
          <ac:chgData name="CHEUNG, Hiu Ching Athena [Student]" userId="03cc0922-5853-4d01-aac9-cbffaf26e9d9" providerId="ADAL" clId="{F3C6A390-5BF5-4304-BBA2-BF3D738C5641}" dt="2021-10-02T08:57:57.717" v="902" actId="478"/>
          <ac:picMkLst>
            <pc:docMk/>
            <pc:sldMk cId="3093510988" sldId="313"/>
            <ac:picMk id="4" creationId="{04F365AB-120A-402E-BA30-6252557922D8}"/>
          </ac:picMkLst>
        </pc:picChg>
        <pc:picChg chg="add mod">
          <ac:chgData name="CHEUNG, Hiu Ching Athena [Student]" userId="03cc0922-5853-4d01-aac9-cbffaf26e9d9" providerId="ADAL" clId="{F3C6A390-5BF5-4304-BBA2-BF3D738C5641}" dt="2021-10-02T09:30:11.101" v="969" actId="1076"/>
          <ac:picMkLst>
            <pc:docMk/>
            <pc:sldMk cId="3093510988" sldId="313"/>
            <ac:picMk id="8" creationId="{5B542CF1-8FF8-43FB-9572-24CB9A524A1F}"/>
          </ac:picMkLst>
        </pc:picChg>
      </pc:sldChg>
      <pc:sldChg chg="addSp delSp modSp add mod">
        <pc:chgData name="CHEUNG, Hiu Ching Athena [Student]" userId="03cc0922-5853-4d01-aac9-cbffaf26e9d9" providerId="ADAL" clId="{F3C6A390-5BF5-4304-BBA2-BF3D738C5641}" dt="2021-10-02T09:09:57.886" v="920" actId="478"/>
        <pc:sldMkLst>
          <pc:docMk/>
          <pc:sldMk cId="3637971168" sldId="314"/>
        </pc:sldMkLst>
        <pc:spChg chg="mod">
          <ac:chgData name="CHEUNG, Hiu Ching Athena [Student]" userId="03cc0922-5853-4d01-aac9-cbffaf26e9d9" providerId="ADAL" clId="{F3C6A390-5BF5-4304-BBA2-BF3D738C5641}" dt="2021-10-02T09:06:57.038" v="913" actId="20577"/>
          <ac:spMkLst>
            <pc:docMk/>
            <pc:sldMk cId="3637971168" sldId="314"/>
            <ac:spMk id="7" creationId="{B34CC871-BDD7-425C-B3E7-84BDF0E829B7}"/>
          </ac:spMkLst>
        </pc:spChg>
        <pc:picChg chg="del">
          <ac:chgData name="CHEUNG, Hiu Ching Athena [Student]" userId="03cc0922-5853-4d01-aac9-cbffaf26e9d9" providerId="ADAL" clId="{F3C6A390-5BF5-4304-BBA2-BF3D738C5641}" dt="2021-10-02T09:07:59.302" v="914" actId="478"/>
          <ac:picMkLst>
            <pc:docMk/>
            <pc:sldMk cId="3637971168" sldId="314"/>
            <ac:picMk id="3" creationId="{B3E3C04D-112A-488E-8230-B616E26E8538}"/>
          </ac:picMkLst>
        </pc:picChg>
        <pc:picChg chg="add mod">
          <ac:chgData name="CHEUNG, Hiu Ching Athena [Student]" userId="03cc0922-5853-4d01-aac9-cbffaf26e9d9" providerId="ADAL" clId="{F3C6A390-5BF5-4304-BBA2-BF3D738C5641}" dt="2021-10-02T09:08:06.582" v="918" actId="1076"/>
          <ac:picMkLst>
            <pc:docMk/>
            <pc:sldMk cId="3637971168" sldId="314"/>
            <ac:picMk id="4" creationId="{F6574090-01D2-4535-8F5D-89A8B2070428}"/>
          </ac:picMkLst>
        </pc:picChg>
        <pc:picChg chg="add del mod">
          <ac:chgData name="CHEUNG, Hiu Ching Athena [Student]" userId="03cc0922-5853-4d01-aac9-cbffaf26e9d9" providerId="ADAL" clId="{F3C6A390-5BF5-4304-BBA2-BF3D738C5641}" dt="2021-10-02T09:09:57.886" v="920" actId="478"/>
          <ac:picMkLst>
            <pc:docMk/>
            <pc:sldMk cId="3637971168" sldId="314"/>
            <ac:picMk id="8" creationId="{65CDA65E-D365-4023-B9E0-AD9FCF0C07B5}"/>
          </ac:picMkLst>
        </pc:picChg>
      </pc:sldChg>
      <pc:sldChg chg="addSp delSp modSp add mod">
        <pc:chgData name="CHEUNG, Hiu Ching Athena [Student]" userId="03cc0922-5853-4d01-aac9-cbffaf26e9d9" providerId="ADAL" clId="{F3C6A390-5BF5-4304-BBA2-BF3D738C5641}" dt="2021-10-02T09:23:30.275" v="964" actId="14100"/>
        <pc:sldMkLst>
          <pc:docMk/>
          <pc:sldMk cId="2895263569" sldId="315"/>
        </pc:sldMkLst>
        <pc:spChg chg="add mod">
          <ac:chgData name="CHEUNG, Hiu Ching Athena [Student]" userId="03cc0922-5853-4d01-aac9-cbffaf26e9d9" providerId="ADAL" clId="{F3C6A390-5BF5-4304-BBA2-BF3D738C5641}" dt="2021-10-02T09:20:57.462" v="947" actId="1076"/>
          <ac:spMkLst>
            <pc:docMk/>
            <pc:sldMk cId="2895263569" sldId="315"/>
            <ac:spMk id="5" creationId="{987A8943-5C17-4018-B20D-417409238012}"/>
          </ac:spMkLst>
        </pc:spChg>
        <pc:spChg chg="add mod">
          <ac:chgData name="CHEUNG, Hiu Ching Athena [Student]" userId="03cc0922-5853-4d01-aac9-cbffaf26e9d9" providerId="ADAL" clId="{F3C6A390-5BF5-4304-BBA2-BF3D738C5641}" dt="2021-10-02T09:23:30.275" v="964" actId="14100"/>
          <ac:spMkLst>
            <pc:docMk/>
            <pc:sldMk cId="2895263569" sldId="315"/>
            <ac:spMk id="14" creationId="{6DA131A7-F94F-4082-8A0B-C6EA2066F2C2}"/>
          </ac:spMkLst>
        </pc:spChg>
        <pc:picChg chg="add del mod">
          <ac:chgData name="CHEUNG, Hiu Ching Athena [Student]" userId="03cc0922-5853-4d01-aac9-cbffaf26e9d9" providerId="ADAL" clId="{F3C6A390-5BF5-4304-BBA2-BF3D738C5641}" dt="2021-10-02T09:23:04.620" v="959" actId="478"/>
          <ac:picMkLst>
            <pc:docMk/>
            <pc:sldMk cId="2895263569" sldId="315"/>
            <ac:picMk id="3" creationId="{BA4C6807-AEF3-4CB5-92E0-3755EB521E00}"/>
          </ac:picMkLst>
        </pc:picChg>
        <pc:picChg chg="del">
          <ac:chgData name="CHEUNG, Hiu Ching Athena [Student]" userId="03cc0922-5853-4d01-aac9-cbffaf26e9d9" providerId="ADAL" clId="{F3C6A390-5BF5-4304-BBA2-BF3D738C5641}" dt="2021-10-02T09:10:02.031" v="922" actId="478"/>
          <ac:picMkLst>
            <pc:docMk/>
            <pc:sldMk cId="2895263569" sldId="315"/>
            <ac:picMk id="4" creationId="{F6574090-01D2-4535-8F5D-89A8B2070428}"/>
          </ac:picMkLst>
        </pc:picChg>
        <pc:picChg chg="add mod ord">
          <ac:chgData name="CHEUNG, Hiu Ching Athena [Student]" userId="03cc0922-5853-4d01-aac9-cbffaf26e9d9" providerId="ADAL" clId="{F3C6A390-5BF5-4304-BBA2-BF3D738C5641}" dt="2021-10-02T09:23:21.857" v="963" actId="1076"/>
          <ac:picMkLst>
            <pc:docMk/>
            <pc:sldMk cId="2895263569" sldId="315"/>
            <ac:picMk id="16" creationId="{4A29D66D-7D58-45E5-A984-76E95D92B148}"/>
          </ac:picMkLst>
        </pc:picChg>
        <pc:cxnChg chg="add mod">
          <ac:chgData name="CHEUNG, Hiu Ching Athena [Student]" userId="03cc0922-5853-4d01-aac9-cbffaf26e9d9" providerId="ADAL" clId="{F3C6A390-5BF5-4304-BBA2-BF3D738C5641}" dt="2021-10-02T09:21:40.280" v="955" actId="13822"/>
          <ac:cxnSpMkLst>
            <pc:docMk/>
            <pc:sldMk cId="2895263569" sldId="315"/>
            <ac:cxnSpMk id="9" creationId="{EA51ED7C-1535-4EB4-A035-12AAB2024397}"/>
          </ac:cxnSpMkLst>
        </pc:cxnChg>
      </pc:sldChg>
      <pc:sldChg chg="delSp modSp add mod">
        <pc:chgData name="CHEUNG, Hiu Ching Athena [Student]" userId="03cc0922-5853-4d01-aac9-cbffaf26e9d9" providerId="ADAL" clId="{F3C6A390-5BF5-4304-BBA2-BF3D738C5641}" dt="2021-10-02T09:37:23.585" v="1073" actId="1076"/>
        <pc:sldMkLst>
          <pc:docMk/>
          <pc:sldMk cId="1748417056" sldId="316"/>
        </pc:sldMkLst>
        <pc:picChg chg="del">
          <ac:chgData name="CHEUNG, Hiu Ching Athena [Student]" userId="03cc0922-5853-4d01-aac9-cbffaf26e9d9" providerId="ADAL" clId="{F3C6A390-5BF5-4304-BBA2-BF3D738C5641}" dt="2021-10-02T09:35:57.539" v="1042" actId="478"/>
          <ac:picMkLst>
            <pc:docMk/>
            <pc:sldMk cId="1748417056" sldId="316"/>
            <ac:picMk id="3" creationId="{727FE554-3D10-4461-A855-1B88F14CD145}"/>
          </ac:picMkLst>
        </pc:picChg>
        <pc:picChg chg="del">
          <ac:chgData name="CHEUNG, Hiu Ching Athena [Student]" userId="03cc0922-5853-4d01-aac9-cbffaf26e9d9" providerId="ADAL" clId="{F3C6A390-5BF5-4304-BBA2-BF3D738C5641}" dt="2021-10-02T09:35:58.322" v="1043" actId="478"/>
          <ac:picMkLst>
            <pc:docMk/>
            <pc:sldMk cId="1748417056" sldId="316"/>
            <ac:picMk id="10" creationId="{A7191F65-688C-475E-9F10-E0BC90AC10EA}"/>
          </ac:picMkLst>
        </pc:picChg>
        <pc:picChg chg="del">
          <ac:chgData name="CHEUNG, Hiu Ching Athena [Student]" userId="03cc0922-5853-4d01-aac9-cbffaf26e9d9" providerId="ADAL" clId="{F3C6A390-5BF5-4304-BBA2-BF3D738C5641}" dt="2021-10-02T09:35:58.888" v="1044" actId="478"/>
          <ac:picMkLst>
            <pc:docMk/>
            <pc:sldMk cId="1748417056" sldId="316"/>
            <ac:picMk id="12" creationId="{923B4AB6-6FEC-4C58-BF2C-34FE4057F9BE}"/>
          </ac:picMkLst>
        </pc:picChg>
        <pc:picChg chg="mod ord">
          <ac:chgData name="CHEUNG, Hiu Ching Athena [Student]" userId="03cc0922-5853-4d01-aac9-cbffaf26e9d9" providerId="ADAL" clId="{F3C6A390-5BF5-4304-BBA2-BF3D738C5641}" dt="2021-10-02T09:37:23.585" v="1073" actId="1076"/>
          <ac:picMkLst>
            <pc:docMk/>
            <pc:sldMk cId="1748417056" sldId="316"/>
            <ac:picMk id="16" creationId="{8838A07E-2DA1-4D2B-AE5C-E8C5620F6D98}"/>
          </ac:picMkLst>
        </pc:picChg>
        <pc:picChg chg="mod ord">
          <ac:chgData name="CHEUNG, Hiu Ching Athena [Student]" userId="03cc0922-5853-4d01-aac9-cbffaf26e9d9" providerId="ADAL" clId="{F3C6A390-5BF5-4304-BBA2-BF3D738C5641}" dt="2021-10-02T09:37:21.485" v="1072" actId="1076"/>
          <ac:picMkLst>
            <pc:docMk/>
            <pc:sldMk cId="1748417056" sldId="316"/>
            <ac:picMk id="18" creationId="{EB0BE34E-084B-40A0-BB42-F54B7624DF14}"/>
          </ac:picMkLst>
        </pc:picChg>
        <pc:picChg chg="mod">
          <ac:chgData name="CHEUNG, Hiu Ching Athena [Student]" userId="03cc0922-5853-4d01-aac9-cbffaf26e9d9" providerId="ADAL" clId="{F3C6A390-5BF5-4304-BBA2-BF3D738C5641}" dt="2021-10-02T09:37:18.150" v="1071" actId="1076"/>
          <ac:picMkLst>
            <pc:docMk/>
            <pc:sldMk cId="1748417056" sldId="316"/>
            <ac:picMk id="20" creationId="{30224D21-DF5D-40F5-8CDD-8D392263B232}"/>
          </ac:picMkLst>
        </pc:picChg>
      </pc:sldChg>
      <pc:sldChg chg="addSp modSp mod">
        <pc:chgData name="CHEUNG, Hiu Ching Athena [Student]" userId="03cc0922-5853-4d01-aac9-cbffaf26e9d9" providerId="ADAL" clId="{F3C6A390-5BF5-4304-BBA2-BF3D738C5641}" dt="2021-10-04T05:27:15.288" v="1152" actId="1076"/>
        <pc:sldMkLst>
          <pc:docMk/>
          <pc:sldMk cId="2756135176" sldId="319"/>
        </pc:sldMkLst>
        <pc:picChg chg="add mod">
          <ac:chgData name="CHEUNG, Hiu Ching Athena [Student]" userId="03cc0922-5853-4d01-aac9-cbffaf26e9d9" providerId="ADAL" clId="{F3C6A390-5BF5-4304-BBA2-BF3D738C5641}" dt="2021-10-04T05:27:15.288" v="1152" actId="1076"/>
          <ac:picMkLst>
            <pc:docMk/>
            <pc:sldMk cId="2756135176" sldId="319"/>
            <ac:picMk id="3" creationId="{534D7834-0C15-401E-9BD5-2CFB1F43217F}"/>
          </ac:picMkLst>
        </pc:picChg>
      </pc:sldChg>
    </pc:docChg>
  </pc:docChgLst>
  <pc:docChgLst>
    <pc:chgData name="CHEUNG, Hiu Ching Athena [Student]" userId="S::18049261d@connect.polyu.hk::03cc0922-5853-4d01-aac9-cbffaf26e9d9" providerId="AD" clId="Web-{DF7BD900-4D9F-CE56-FEE6-C186CAE4099B}"/>
    <pc:docChg chg="modSld">
      <pc:chgData name="CHEUNG, Hiu Ching Athena [Student]" userId="S::18049261d@connect.polyu.hk::03cc0922-5853-4d01-aac9-cbffaf26e9d9" providerId="AD" clId="Web-{DF7BD900-4D9F-CE56-FEE6-C186CAE4099B}" dt="2021-08-25T05:32:09.283" v="1" actId="20577"/>
      <pc:docMkLst>
        <pc:docMk/>
      </pc:docMkLst>
      <pc:sldChg chg="modSp">
        <pc:chgData name="CHEUNG, Hiu Ching Athena [Student]" userId="S::18049261d@connect.polyu.hk::03cc0922-5853-4d01-aac9-cbffaf26e9d9" providerId="AD" clId="Web-{DF7BD900-4D9F-CE56-FEE6-C186CAE4099B}" dt="2021-08-25T05:32:09.283" v="1" actId="20577"/>
        <pc:sldMkLst>
          <pc:docMk/>
          <pc:sldMk cId="0" sldId="256"/>
        </pc:sldMkLst>
        <pc:spChg chg="mod">
          <ac:chgData name="CHEUNG, Hiu Ching Athena [Student]" userId="S::18049261d@connect.polyu.hk::03cc0922-5853-4d01-aac9-cbffaf26e9d9" providerId="AD" clId="Web-{DF7BD900-4D9F-CE56-FEE6-C186CAE4099B}" dt="2021-08-25T05:32:09.283" v="1" actId="20577"/>
          <ac:spMkLst>
            <pc:docMk/>
            <pc:sldMk cId="0" sldId="256"/>
            <ac:spMk id="190" creationId="{00000000-0000-0000-0000-000000000000}"/>
          </ac:spMkLst>
        </pc:spChg>
      </pc:sldChg>
    </pc:docChg>
  </pc:docChgLst>
  <pc:docChgLst>
    <pc:chgData name="CHEUNG, Hiu Ching Athena [Student]" userId="03cc0922-5853-4d01-aac9-cbffaf26e9d9" providerId="ADAL" clId="{4352335C-1CDF-C148-BA9C-A1324364E7BA}"/>
    <pc:docChg chg="modSld">
      <pc:chgData name="CHEUNG, Hiu Ching Athena [Student]" userId="03cc0922-5853-4d01-aac9-cbffaf26e9d9" providerId="ADAL" clId="{4352335C-1CDF-C148-BA9C-A1324364E7BA}" dt="2021-10-04T03:42:23.498" v="11" actId="14100"/>
      <pc:docMkLst>
        <pc:docMk/>
      </pc:docMkLst>
      <pc:sldChg chg="addSp modSp">
        <pc:chgData name="CHEUNG, Hiu Ching Athena [Student]" userId="03cc0922-5853-4d01-aac9-cbffaf26e9d9" providerId="ADAL" clId="{4352335C-1CDF-C148-BA9C-A1324364E7BA}" dt="2021-10-04T03:42:23.498" v="11" actId="14100"/>
        <pc:sldMkLst>
          <pc:docMk/>
          <pc:sldMk cId="3945810521" sldId="311"/>
        </pc:sldMkLst>
        <pc:picChg chg="add mod">
          <ac:chgData name="CHEUNG, Hiu Ching Athena [Student]" userId="03cc0922-5853-4d01-aac9-cbffaf26e9d9" providerId="ADAL" clId="{4352335C-1CDF-C148-BA9C-A1324364E7BA}" dt="2021-10-04T03:42:21.516" v="10" actId="1076"/>
          <ac:picMkLst>
            <pc:docMk/>
            <pc:sldMk cId="3945810521" sldId="311"/>
            <ac:picMk id="3" creationId="{E871E1CD-650A-2E4B-92C9-A1480129DF6C}"/>
          </ac:picMkLst>
        </pc:picChg>
        <pc:picChg chg="mod">
          <ac:chgData name="CHEUNG, Hiu Ching Athena [Student]" userId="03cc0922-5853-4d01-aac9-cbffaf26e9d9" providerId="ADAL" clId="{4352335C-1CDF-C148-BA9C-A1324364E7BA}" dt="2021-10-04T03:42:23.498" v="11" actId="14100"/>
          <ac:picMkLst>
            <pc:docMk/>
            <pc:sldMk cId="3945810521" sldId="311"/>
            <ac:picMk id="4" creationId="{2781F25E-3718-8A44-A65B-4BC1AA475B78}"/>
          </ac:picMkLst>
        </pc:picChg>
      </pc:sldChg>
    </pc:docChg>
  </pc:docChgLst>
  <pc:docChgLst>
    <pc:chgData name="CHEUNG, Hiu Ching Athena [Student]" userId="S::18049261d@connect.polyu.hk::03cc0922-5853-4d01-aac9-cbffaf26e9d9" providerId="AD" clId="Web-{0A658439-BAE3-BE1A-6806-D0046EFBCFE6}"/>
    <pc:docChg chg="addSld modSld sldOrd">
      <pc:chgData name="CHEUNG, Hiu Ching Athena [Student]" userId="S::18049261d@connect.polyu.hk::03cc0922-5853-4d01-aac9-cbffaf26e9d9" providerId="AD" clId="Web-{0A658439-BAE3-BE1A-6806-D0046EFBCFE6}" dt="2021-10-01T13:18:15.719" v="229" actId="20577"/>
      <pc:docMkLst>
        <pc:docMk/>
      </pc:docMkLst>
      <pc:sldChg chg="modSp">
        <pc:chgData name="CHEUNG, Hiu Ching Athena [Student]" userId="S::18049261d@connect.polyu.hk::03cc0922-5853-4d01-aac9-cbffaf26e9d9" providerId="AD" clId="Web-{0A658439-BAE3-BE1A-6806-D0046EFBCFE6}" dt="2021-10-01T13:02:28.256" v="8" actId="20577"/>
        <pc:sldMkLst>
          <pc:docMk/>
          <pc:sldMk cId="941444539" sldId="299"/>
        </pc:sldMkLst>
        <pc:spChg chg="mod">
          <ac:chgData name="CHEUNG, Hiu Ching Athena [Student]" userId="S::18049261d@connect.polyu.hk::03cc0922-5853-4d01-aac9-cbffaf26e9d9" providerId="AD" clId="Web-{0A658439-BAE3-BE1A-6806-D0046EFBCFE6}" dt="2021-10-01T13:02:28.256" v="8" actId="20577"/>
          <ac:spMkLst>
            <pc:docMk/>
            <pc:sldMk cId="941444539" sldId="299"/>
            <ac:spMk id="16" creationId="{160F6E03-22BB-48F7-AF93-AC84700AA67F}"/>
          </ac:spMkLst>
        </pc:spChg>
      </pc:sldChg>
      <pc:sldChg chg="modSp ord">
        <pc:chgData name="CHEUNG, Hiu Ching Athena [Student]" userId="S::18049261d@connect.polyu.hk::03cc0922-5853-4d01-aac9-cbffaf26e9d9" providerId="AD" clId="Web-{0A658439-BAE3-BE1A-6806-D0046EFBCFE6}" dt="2021-10-01T13:07:36.389" v="13" actId="1076"/>
        <pc:sldMkLst>
          <pc:docMk/>
          <pc:sldMk cId="499293948" sldId="304"/>
        </pc:sldMkLst>
        <pc:spChg chg="mod">
          <ac:chgData name="CHEUNG, Hiu Ching Athena [Student]" userId="S::18049261d@connect.polyu.hk::03cc0922-5853-4d01-aac9-cbffaf26e9d9" providerId="AD" clId="Web-{0A658439-BAE3-BE1A-6806-D0046EFBCFE6}" dt="2021-10-01T13:02:45.850" v="11" actId="20577"/>
          <ac:spMkLst>
            <pc:docMk/>
            <pc:sldMk cId="499293948" sldId="304"/>
            <ac:spMk id="16" creationId="{160F6E03-22BB-48F7-AF93-AC84700AA67F}"/>
          </ac:spMkLst>
        </pc:spChg>
        <pc:picChg chg="mod">
          <ac:chgData name="CHEUNG, Hiu Ching Athena [Student]" userId="S::18049261d@connect.polyu.hk::03cc0922-5853-4d01-aac9-cbffaf26e9d9" providerId="AD" clId="Web-{0A658439-BAE3-BE1A-6806-D0046EFBCFE6}" dt="2021-10-01T13:07:36.389" v="13" actId="1076"/>
          <ac:picMkLst>
            <pc:docMk/>
            <pc:sldMk cId="499293948" sldId="304"/>
            <ac:picMk id="3" creationId="{ECA106AE-6227-4C58-BA97-C6044C4AA992}"/>
          </ac:picMkLst>
        </pc:picChg>
        <pc:cxnChg chg="mod">
          <ac:chgData name="CHEUNG, Hiu Ching Athena [Student]" userId="S::18049261d@connect.polyu.hk::03cc0922-5853-4d01-aac9-cbffaf26e9d9" providerId="AD" clId="Web-{0A658439-BAE3-BE1A-6806-D0046EFBCFE6}" dt="2021-10-01T13:07:36.389" v="13" actId="1076"/>
          <ac:cxnSpMkLst>
            <pc:docMk/>
            <pc:sldMk cId="499293948" sldId="304"/>
            <ac:cxnSpMk id="5" creationId="{ABBA06B0-FD7F-4CB8-A233-B326233BC992}"/>
          </ac:cxnSpMkLst>
        </pc:cxnChg>
      </pc:sldChg>
      <pc:sldChg chg="modSp">
        <pc:chgData name="CHEUNG, Hiu Ching Athena [Student]" userId="S::18049261d@connect.polyu.hk::03cc0922-5853-4d01-aac9-cbffaf26e9d9" providerId="AD" clId="Web-{0A658439-BAE3-BE1A-6806-D0046EFBCFE6}" dt="2021-10-01T13:13:35.399" v="134" actId="1076"/>
        <pc:sldMkLst>
          <pc:docMk/>
          <pc:sldMk cId="3676948722" sldId="309"/>
        </pc:sldMkLst>
        <pc:spChg chg="mod">
          <ac:chgData name="CHEUNG, Hiu Ching Athena [Student]" userId="S::18049261d@connect.polyu.hk::03cc0922-5853-4d01-aac9-cbffaf26e9d9" providerId="AD" clId="Web-{0A658439-BAE3-BE1A-6806-D0046EFBCFE6}" dt="2021-10-01T13:13:35.352" v="133" actId="1076"/>
          <ac:spMkLst>
            <pc:docMk/>
            <pc:sldMk cId="3676948722" sldId="309"/>
            <ac:spMk id="16" creationId="{ABAC9CAE-6CD6-8340-BE9D-54C5734D9FFD}"/>
          </ac:spMkLst>
        </pc:spChg>
        <pc:spChg chg="mod">
          <ac:chgData name="CHEUNG, Hiu Ching Athena [Student]" userId="S::18049261d@connect.polyu.hk::03cc0922-5853-4d01-aac9-cbffaf26e9d9" providerId="AD" clId="Web-{0A658439-BAE3-BE1A-6806-D0046EFBCFE6}" dt="2021-10-01T13:13:28.493" v="131" actId="1076"/>
          <ac:spMkLst>
            <pc:docMk/>
            <pc:sldMk cId="3676948722" sldId="309"/>
            <ac:spMk id="18" creationId="{CB2B1F31-1714-5342-A517-38D97E19A5C8}"/>
          </ac:spMkLst>
        </pc:spChg>
        <pc:spChg chg="mod">
          <ac:chgData name="CHEUNG, Hiu Ching Athena [Student]" userId="S::18049261d@connect.polyu.hk::03cc0922-5853-4d01-aac9-cbffaf26e9d9" providerId="AD" clId="Web-{0A658439-BAE3-BE1A-6806-D0046EFBCFE6}" dt="2021-10-01T13:13:08.242" v="127" actId="20577"/>
          <ac:spMkLst>
            <pc:docMk/>
            <pc:sldMk cId="3676948722" sldId="309"/>
            <ac:spMk id="19" creationId="{1B0002FA-7D0E-E24A-ABE4-30904EEFE6D7}"/>
          </ac:spMkLst>
        </pc:spChg>
        <pc:spChg chg="mod">
          <ac:chgData name="CHEUNG, Hiu Ching Athena [Student]" userId="S::18049261d@connect.polyu.hk::03cc0922-5853-4d01-aac9-cbffaf26e9d9" providerId="AD" clId="Web-{0A658439-BAE3-BE1A-6806-D0046EFBCFE6}" dt="2021-10-01T13:12:22.460" v="109" actId="1076"/>
          <ac:spMkLst>
            <pc:docMk/>
            <pc:sldMk cId="3676948722" sldId="309"/>
            <ac:spMk id="21" creationId="{893EBCCA-7D28-0D45-8E92-D86460A07C02}"/>
          </ac:spMkLst>
        </pc:spChg>
        <pc:spChg chg="mod">
          <ac:chgData name="CHEUNG, Hiu Ching Athena [Student]" userId="S::18049261d@connect.polyu.hk::03cc0922-5853-4d01-aac9-cbffaf26e9d9" providerId="AD" clId="Web-{0A658439-BAE3-BE1A-6806-D0046EFBCFE6}" dt="2021-10-01T13:13:28.446" v="130" actId="1076"/>
          <ac:spMkLst>
            <pc:docMk/>
            <pc:sldMk cId="3676948722" sldId="309"/>
            <ac:spMk id="37" creationId="{E820FC38-20BC-482D-8698-CE08B241C470}"/>
          </ac:spMkLst>
        </pc:spChg>
        <pc:spChg chg="mod">
          <ac:chgData name="CHEUNG, Hiu Ching Athena [Student]" userId="S::18049261d@connect.polyu.hk::03cc0922-5853-4d01-aac9-cbffaf26e9d9" providerId="AD" clId="Web-{0A658439-BAE3-BE1A-6806-D0046EFBCFE6}" dt="2021-10-01T13:12:11.787" v="108" actId="1076"/>
          <ac:spMkLst>
            <pc:docMk/>
            <pc:sldMk cId="3676948722" sldId="309"/>
            <ac:spMk id="38" creationId="{BF717CCA-2915-4285-91D3-B7BA26E833B6}"/>
          </ac:spMkLst>
        </pc:spChg>
        <pc:spChg chg="mod">
          <ac:chgData name="CHEUNG, Hiu Ching Athena [Student]" userId="S::18049261d@connect.polyu.hk::03cc0922-5853-4d01-aac9-cbffaf26e9d9" providerId="AD" clId="Web-{0A658439-BAE3-BE1A-6806-D0046EFBCFE6}" dt="2021-10-01T13:13:35.399" v="134" actId="1076"/>
          <ac:spMkLst>
            <pc:docMk/>
            <pc:sldMk cId="3676948722" sldId="309"/>
            <ac:spMk id="43" creationId="{A48E3E0C-EE4D-4950-99B9-276863F53D6D}"/>
          </ac:spMkLst>
        </pc:spChg>
        <pc:spChg chg="mod">
          <ac:chgData name="CHEUNG, Hiu Ching Athena [Student]" userId="S::18049261d@connect.polyu.hk::03cc0922-5853-4d01-aac9-cbffaf26e9d9" providerId="AD" clId="Web-{0A658439-BAE3-BE1A-6806-D0046EFBCFE6}" dt="2021-10-01T13:12:55.445" v="121" actId="14100"/>
          <ac:spMkLst>
            <pc:docMk/>
            <pc:sldMk cId="3676948722" sldId="309"/>
            <ac:spMk id="44" creationId="{81390FB7-A869-4044-92BB-362E381297F7}"/>
          </ac:spMkLst>
        </pc:spChg>
        <pc:spChg chg="mod">
          <ac:chgData name="CHEUNG, Hiu Ching Athena [Student]" userId="S::18049261d@connect.polyu.hk::03cc0922-5853-4d01-aac9-cbffaf26e9d9" providerId="AD" clId="Web-{0A658439-BAE3-BE1A-6806-D0046EFBCFE6}" dt="2021-10-01T13:12:26.241" v="110" actId="1076"/>
          <ac:spMkLst>
            <pc:docMk/>
            <pc:sldMk cId="3676948722" sldId="309"/>
            <ac:spMk id="71" creationId="{BE4C1A90-40F4-4EC7-BB49-0CDB677217F4}"/>
          </ac:spMkLst>
        </pc:spChg>
        <pc:graphicFrameChg chg="mod modGraphic">
          <ac:chgData name="CHEUNG, Hiu Ching Athena [Student]" userId="S::18049261d@connect.polyu.hk::03cc0922-5853-4d01-aac9-cbffaf26e9d9" providerId="AD" clId="Web-{0A658439-BAE3-BE1A-6806-D0046EFBCFE6}" dt="2021-10-01T13:12:47.148" v="120"/>
          <ac:graphicFrameMkLst>
            <pc:docMk/>
            <pc:sldMk cId="3676948722" sldId="309"/>
            <ac:graphicFrameMk id="2" creationId="{BDF47525-78B1-48E8-A41E-D2E22CF5BEB2}"/>
          </ac:graphicFrameMkLst>
        </pc:graphicFrameChg>
      </pc:sldChg>
      <pc:sldChg chg="delSp modSp add ord replId">
        <pc:chgData name="CHEUNG, Hiu Ching Athena [Student]" userId="S::18049261d@connect.polyu.hk::03cc0922-5853-4d01-aac9-cbffaf26e9d9" providerId="AD" clId="Web-{0A658439-BAE3-BE1A-6806-D0046EFBCFE6}" dt="2021-10-01T13:18:15.719" v="229" actId="20577"/>
        <pc:sldMkLst>
          <pc:docMk/>
          <pc:sldMk cId="579860046" sldId="310"/>
        </pc:sldMkLst>
        <pc:spChg chg="mod">
          <ac:chgData name="CHEUNG, Hiu Ching Athena [Student]" userId="S::18049261d@connect.polyu.hk::03cc0922-5853-4d01-aac9-cbffaf26e9d9" providerId="AD" clId="Web-{0A658439-BAE3-BE1A-6806-D0046EFBCFE6}" dt="2021-10-01T13:18:15.719" v="229" actId="20577"/>
          <ac:spMkLst>
            <pc:docMk/>
            <pc:sldMk cId="579860046" sldId="310"/>
            <ac:spMk id="7" creationId="{B34CC871-BDD7-425C-B3E7-84BDF0E829B7}"/>
          </ac:spMkLst>
        </pc:spChg>
        <pc:spChg chg="mod">
          <ac:chgData name="CHEUNG, Hiu Ching Athena [Student]" userId="S::18049261d@connect.polyu.hk::03cc0922-5853-4d01-aac9-cbffaf26e9d9" providerId="AD" clId="Web-{0A658439-BAE3-BE1A-6806-D0046EFBCFE6}" dt="2021-10-01T13:15:12.042" v="143" actId="20577"/>
          <ac:spMkLst>
            <pc:docMk/>
            <pc:sldMk cId="579860046" sldId="310"/>
            <ac:spMk id="298" creationId="{00000000-0000-0000-0000-000000000000}"/>
          </ac:spMkLst>
        </pc:spChg>
        <pc:picChg chg="del">
          <ac:chgData name="CHEUNG, Hiu Ching Athena [Student]" userId="S::18049261d@connect.polyu.hk::03cc0922-5853-4d01-aac9-cbffaf26e9d9" providerId="AD" clId="Web-{0A658439-BAE3-BE1A-6806-D0046EFBCFE6}" dt="2021-10-01T13:15:14.558" v="144"/>
          <ac:picMkLst>
            <pc:docMk/>
            <pc:sldMk cId="579860046" sldId="310"/>
            <ac:picMk id="4" creationId="{04F365AB-120A-402E-BA30-6252557922D8}"/>
          </ac:picMkLst>
        </pc:picChg>
      </pc:sldChg>
    </pc:docChg>
  </pc:docChgLst>
  <pc:docChgLst>
    <pc:chgData name="CHEUNG, Hiu Ching Athena [Student]" userId="03cc0922-5853-4d01-aac9-cbffaf26e9d9" providerId="ADAL" clId="{2F9B33E2-02F2-493A-91DD-FF13895AABAC}"/>
    <pc:docChg chg="undo custSel addSld delSld modSld sldOrd delMainMaster">
      <pc:chgData name="CHEUNG, Hiu Ching Athena [Student]" userId="03cc0922-5853-4d01-aac9-cbffaf26e9d9" providerId="ADAL" clId="{2F9B33E2-02F2-493A-91DD-FF13895AABAC}" dt="2021-08-20T06:07:47.263" v="2662" actId="20577"/>
      <pc:docMkLst>
        <pc:docMk/>
      </pc:docMkLst>
      <pc:sldChg chg="modSp mod">
        <pc:chgData name="CHEUNG, Hiu Ching Athena [Student]" userId="03cc0922-5853-4d01-aac9-cbffaf26e9d9" providerId="ADAL" clId="{2F9B33E2-02F2-493A-91DD-FF13895AABAC}" dt="2021-08-20T05:11:02.554" v="2615" actId="14100"/>
        <pc:sldMkLst>
          <pc:docMk/>
          <pc:sldMk cId="0" sldId="256"/>
        </pc:sldMkLst>
        <pc:spChg chg="mod">
          <ac:chgData name="CHEUNG, Hiu Ching Athena [Student]" userId="03cc0922-5853-4d01-aac9-cbffaf26e9d9" providerId="ADAL" clId="{2F9B33E2-02F2-493A-91DD-FF13895AABAC}" dt="2021-08-20T05:11:02.554" v="2615" actId="14100"/>
          <ac:spMkLst>
            <pc:docMk/>
            <pc:sldMk cId="0" sldId="256"/>
            <ac:spMk id="190" creationId="{00000000-0000-0000-0000-000000000000}"/>
          </ac:spMkLst>
        </pc:spChg>
      </pc:sldChg>
      <pc:sldChg chg="modSp mod">
        <pc:chgData name="CHEUNG, Hiu Ching Athena [Student]" userId="03cc0922-5853-4d01-aac9-cbffaf26e9d9" providerId="ADAL" clId="{2F9B33E2-02F2-493A-91DD-FF13895AABAC}" dt="2021-08-20T04:09:25.218" v="2598" actId="20577"/>
        <pc:sldMkLst>
          <pc:docMk/>
          <pc:sldMk cId="0" sldId="258"/>
        </pc:sldMkLst>
        <pc:spChg chg="mod">
          <ac:chgData name="CHEUNG, Hiu Ching Athena [Student]" userId="03cc0922-5853-4d01-aac9-cbffaf26e9d9" providerId="ADAL" clId="{2F9B33E2-02F2-493A-91DD-FF13895AABAC}" dt="2021-08-11T05:56:57.747" v="1317" actId="20577"/>
          <ac:spMkLst>
            <pc:docMk/>
            <pc:sldMk cId="0" sldId="258"/>
            <ac:spMk id="206" creationId="{00000000-0000-0000-0000-000000000000}"/>
          </ac:spMkLst>
        </pc:spChg>
        <pc:spChg chg="mod">
          <ac:chgData name="CHEUNG, Hiu Ching Athena [Student]" userId="03cc0922-5853-4d01-aac9-cbffaf26e9d9" providerId="ADAL" clId="{2F9B33E2-02F2-493A-91DD-FF13895AABAC}" dt="2021-08-20T04:09:25.218" v="2598" actId="20577"/>
          <ac:spMkLst>
            <pc:docMk/>
            <pc:sldMk cId="0" sldId="258"/>
            <ac:spMk id="212" creationId="{00000000-0000-0000-0000-000000000000}"/>
          </ac:spMkLst>
        </pc:spChg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59"/>
        </pc:sldMkLst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60"/>
        </pc:sldMkLst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61"/>
        </pc:sldMkLst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62"/>
        </pc:sldMkLst>
      </pc:sldChg>
      <pc:sldChg chg="addSp delSp modSp mod">
        <pc:chgData name="CHEUNG, Hiu Ching Athena [Student]" userId="03cc0922-5853-4d01-aac9-cbffaf26e9d9" providerId="ADAL" clId="{2F9B33E2-02F2-493A-91DD-FF13895AABAC}" dt="2021-08-20T06:07:47.263" v="2662" actId="20577"/>
        <pc:sldMkLst>
          <pc:docMk/>
          <pc:sldMk cId="0" sldId="263"/>
        </pc:sldMkLst>
        <pc:spChg chg="add mod">
          <ac:chgData name="CHEUNG, Hiu Ching Athena [Student]" userId="03cc0922-5853-4d01-aac9-cbffaf26e9d9" providerId="ADAL" clId="{2F9B33E2-02F2-493A-91DD-FF13895AABAC}" dt="2021-08-11T13:03:47.609" v="1335"/>
          <ac:spMkLst>
            <pc:docMk/>
            <pc:sldMk cId="0" sldId="263"/>
            <ac:spMk id="10" creationId="{4FCAE60E-9FA2-40EF-991C-D42E08AFD781}"/>
          </ac:spMkLst>
        </pc:spChg>
        <pc:spChg chg="add mod">
          <ac:chgData name="CHEUNG, Hiu Ching Athena [Student]" userId="03cc0922-5853-4d01-aac9-cbffaf26e9d9" providerId="ADAL" clId="{2F9B33E2-02F2-493A-91DD-FF13895AABAC}" dt="2021-08-11T13:03:47.609" v="1335"/>
          <ac:spMkLst>
            <pc:docMk/>
            <pc:sldMk cId="0" sldId="263"/>
            <ac:spMk id="11" creationId="{EE80D014-61F1-4A8D-84F4-8E8745470C75}"/>
          </ac:spMkLst>
        </pc:spChg>
        <pc:spChg chg="del">
          <ac:chgData name="CHEUNG, Hiu Ching Athena [Student]" userId="03cc0922-5853-4d01-aac9-cbffaf26e9d9" providerId="ADAL" clId="{2F9B33E2-02F2-493A-91DD-FF13895AABAC}" dt="2021-08-11T13:03:47.405" v="1334" actId="478"/>
          <ac:spMkLst>
            <pc:docMk/>
            <pc:sldMk cId="0" sldId="263"/>
            <ac:spMk id="334" creationId="{00000000-0000-0000-0000-000000000000}"/>
          </ac:spMkLst>
        </pc:spChg>
        <pc:spChg chg="mod">
          <ac:chgData name="CHEUNG, Hiu Ching Athena [Student]" userId="03cc0922-5853-4d01-aac9-cbffaf26e9d9" providerId="ADAL" clId="{2F9B33E2-02F2-493A-91DD-FF13895AABAC}" dt="2021-08-20T06:07:47.263" v="2662" actId="20577"/>
          <ac:spMkLst>
            <pc:docMk/>
            <pc:sldMk cId="0" sldId="263"/>
            <ac:spMk id="360" creationId="{00000000-0000-0000-0000-000000000000}"/>
          </ac:spMkLst>
        </pc:spChg>
        <pc:picChg chg="add mod">
          <ac:chgData name="CHEUNG, Hiu Ching Athena [Student]" userId="03cc0922-5853-4d01-aac9-cbffaf26e9d9" providerId="ADAL" clId="{2F9B33E2-02F2-493A-91DD-FF13895AABAC}" dt="2021-08-11T03:17:59.452" v="157" actId="571"/>
          <ac:picMkLst>
            <pc:docMk/>
            <pc:sldMk cId="0" sldId="263"/>
            <ac:picMk id="10" creationId="{F6ECC1AB-6CB0-40BC-B683-C21FE6FCF5FB}"/>
          </ac:picMkLst>
        </pc:picChg>
        <pc:picChg chg="add mod">
          <ac:chgData name="CHEUNG, Hiu Ching Athena [Student]" userId="03cc0922-5853-4d01-aac9-cbffaf26e9d9" providerId="ADAL" clId="{2F9B33E2-02F2-493A-91DD-FF13895AABAC}" dt="2021-08-11T03:17:59.452" v="157" actId="571"/>
          <ac:picMkLst>
            <pc:docMk/>
            <pc:sldMk cId="0" sldId="263"/>
            <ac:picMk id="11" creationId="{216E884A-C169-4504-A1CD-6D1FADAB9B74}"/>
          </ac:picMkLst>
        </pc:picChg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64"/>
        </pc:sldMkLst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65"/>
        </pc:sldMkLst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66"/>
        </pc:sldMkLst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70"/>
        </pc:sldMkLst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71"/>
        </pc:sldMkLst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72"/>
        </pc:sldMkLst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73"/>
        </pc:sldMkLst>
      </pc:sldChg>
      <pc:sldChg chg="del">
        <pc:chgData name="CHEUNG, Hiu Ching Athena [Student]" userId="03cc0922-5853-4d01-aac9-cbffaf26e9d9" providerId="ADAL" clId="{2F9B33E2-02F2-493A-91DD-FF13895AABAC}" dt="2021-08-11T03:44:40.887" v="333" actId="47"/>
        <pc:sldMkLst>
          <pc:docMk/>
          <pc:sldMk cId="0" sldId="275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76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79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80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81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82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85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86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87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88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89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90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91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92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93"/>
        </pc:sldMkLst>
      </pc:sldChg>
      <pc:sldChg chg="del">
        <pc:chgData name="CHEUNG, Hiu Ching Athena [Student]" userId="03cc0922-5853-4d01-aac9-cbffaf26e9d9" providerId="ADAL" clId="{2F9B33E2-02F2-493A-91DD-FF13895AABAC}" dt="2021-08-11T03:44:27.555" v="332" actId="47"/>
        <pc:sldMkLst>
          <pc:docMk/>
          <pc:sldMk cId="0" sldId="294"/>
        </pc:sldMkLst>
      </pc:sldChg>
      <pc:sldChg chg="addSp delSp modSp mod">
        <pc:chgData name="CHEUNG, Hiu Ching Athena [Student]" userId="03cc0922-5853-4d01-aac9-cbffaf26e9d9" providerId="ADAL" clId="{2F9B33E2-02F2-493A-91DD-FF13895AABAC}" dt="2021-08-11T13:04:00.307" v="1337"/>
        <pc:sldMkLst>
          <pc:docMk/>
          <pc:sldMk cId="3277186160" sldId="296"/>
        </pc:sldMkLst>
        <pc:spChg chg="add mod">
          <ac:chgData name="CHEUNG, Hiu Ching Athena [Student]" userId="03cc0922-5853-4d01-aac9-cbffaf26e9d9" providerId="ADAL" clId="{2F9B33E2-02F2-493A-91DD-FF13895AABAC}" dt="2021-08-11T13:04:00.307" v="1337"/>
          <ac:spMkLst>
            <pc:docMk/>
            <pc:sldMk cId="3277186160" sldId="296"/>
            <ac:spMk id="12" creationId="{E87C9C84-1EAE-438E-8E86-9B653CB86215}"/>
          </ac:spMkLst>
        </pc:spChg>
        <pc:spChg chg="del">
          <ac:chgData name="CHEUNG, Hiu Ching Athena [Student]" userId="03cc0922-5853-4d01-aac9-cbffaf26e9d9" providerId="ADAL" clId="{2F9B33E2-02F2-493A-91DD-FF13895AABAC}" dt="2021-08-11T13:04:00.181" v="1336" actId="478"/>
          <ac:spMkLst>
            <pc:docMk/>
            <pc:sldMk cId="3277186160" sldId="296"/>
            <ac:spMk id="334" creationId="{00000000-0000-0000-0000-000000000000}"/>
          </ac:spMkLst>
        </pc:spChg>
      </pc:sldChg>
      <pc:sldChg chg="addSp delSp modSp mod">
        <pc:chgData name="CHEUNG, Hiu Ching Athena [Student]" userId="03cc0922-5853-4d01-aac9-cbffaf26e9d9" providerId="ADAL" clId="{2F9B33E2-02F2-493A-91DD-FF13895AABAC}" dt="2021-08-20T04:08:59.208" v="2584" actId="20577"/>
        <pc:sldMkLst>
          <pc:docMk/>
          <pc:sldMk cId="677456615" sldId="297"/>
        </pc:sldMkLst>
        <pc:spChg chg="add mod">
          <ac:chgData name="CHEUNG, Hiu Ching Athena [Student]" userId="03cc0922-5853-4d01-aac9-cbffaf26e9d9" providerId="ADAL" clId="{2F9B33E2-02F2-493A-91DD-FF13895AABAC}" dt="2021-08-11T13:04:06.719" v="1339"/>
          <ac:spMkLst>
            <pc:docMk/>
            <pc:sldMk cId="677456615" sldId="297"/>
            <ac:spMk id="9" creationId="{FC7349BA-E40B-4021-8350-DD51BF1FFD22}"/>
          </ac:spMkLst>
        </pc:spChg>
        <pc:spChg chg="del">
          <ac:chgData name="CHEUNG, Hiu Ching Athena [Student]" userId="03cc0922-5853-4d01-aac9-cbffaf26e9d9" providerId="ADAL" clId="{2F9B33E2-02F2-493A-91DD-FF13895AABAC}" dt="2021-08-11T13:04:06.583" v="1338" actId="478"/>
          <ac:spMkLst>
            <pc:docMk/>
            <pc:sldMk cId="677456615" sldId="297"/>
            <ac:spMk id="334" creationId="{00000000-0000-0000-0000-000000000000}"/>
          </ac:spMkLst>
        </pc:spChg>
        <pc:spChg chg="mod">
          <ac:chgData name="CHEUNG, Hiu Ching Athena [Student]" userId="03cc0922-5853-4d01-aac9-cbffaf26e9d9" providerId="ADAL" clId="{2F9B33E2-02F2-493A-91DD-FF13895AABAC}" dt="2021-08-11T03:15:02.150" v="149" actId="20577"/>
          <ac:spMkLst>
            <pc:docMk/>
            <pc:sldMk cId="677456615" sldId="297"/>
            <ac:spMk id="359" creationId="{00000000-0000-0000-0000-000000000000}"/>
          </ac:spMkLst>
        </pc:spChg>
        <pc:spChg chg="mod">
          <ac:chgData name="CHEUNG, Hiu Ching Athena [Student]" userId="03cc0922-5853-4d01-aac9-cbffaf26e9d9" providerId="ADAL" clId="{2F9B33E2-02F2-493A-91DD-FF13895AABAC}" dt="2021-08-20T04:08:59.208" v="2584" actId="20577"/>
          <ac:spMkLst>
            <pc:docMk/>
            <pc:sldMk cId="677456615" sldId="297"/>
            <ac:spMk id="360" creationId="{00000000-0000-0000-0000-000000000000}"/>
          </ac:spMkLst>
        </pc:spChg>
      </pc:sldChg>
      <pc:sldChg chg="modSp mod">
        <pc:chgData name="CHEUNG, Hiu Ching Athena [Student]" userId="03cc0922-5853-4d01-aac9-cbffaf26e9d9" providerId="ADAL" clId="{2F9B33E2-02F2-493A-91DD-FF13895AABAC}" dt="2021-08-11T03:15:09.555" v="154" actId="20577"/>
        <pc:sldMkLst>
          <pc:docMk/>
          <pc:sldMk cId="4240448844" sldId="298"/>
        </pc:sldMkLst>
        <pc:spChg chg="mod">
          <ac:chgData name="CHEUNG, Hiu Ching Athena [Student]" userId="03cc0922-5853-4d01-aac9-cbffaf26e9d9" providerId="ADAL" clId="{2F9B33E2-02F2-493A-91DD-FF13895AABAC}" dt="2021-08-11T03:15:09.555" v="154" actId="20577"/>
          <ac:spMkLst>
            <pc:docMk/>
            <pc:sldMk cId="4240448844" sldId="298"/>
            <ac:spMk id="359" creationId="{00000000-0000-0000-0000-000000000000}"/>
          </ac:spMkLst>
        </pc:spChg>
        <pc:spChg chg="mod">
          <ac:chgData name="CHEUNG, Hiu Ching Athena [Student]" userId="03cc0922-5853-4d01-aac9-cbffaf26e9d9" providerId="ADAL" clId="{2F9B33E2-02F2-493A-91DD-FF13895AABAC}" dt="2021-08-11T03:13:40.097" v="138" actId="20577"/>
          <ac:spMkLst>
            <pc:docMk/>
            <pc:sldMk cId="4240448844" sldId="298"/>
            <ac:spMk id="360" creationId="{00000000-0000-0000-0000-000000000000}"/>
          </ac:spMkLst>
        </pc:spChg>
      </pc:sldChg>
      <pc:sldChg chg="addSp delSp modSp add mod">
        <pc:chgData name="CHEUNG, Hiu Ching Athena [Student]" userId="03cc0922-5853-4d01-aac9-cbffaf26e9d9" providerId="ADAL" clId="{2F9B33E2-02F2-493A-91DD-FF13895AABAC}" dt="2021-08-20T06:07:41.896" v="2660" actId="20577"/>
        <pc:sldMkLst>
          <pc:docMk/>
          <pc:sldMk cId="941444539" sldId="299"/>
        </pc:sldMkLst>
        <pc:spChg chg="add del mod">
          <ac:chgData name="CHEUNG, Hiu Ching Athena [Student]" userId="03cc0922-5853-4d01-aac9-cbffaf26e9d9" providerId="ADAL" clId="{2F9B33E2-02F2-493A-91DD-FF13895AABAC}" dt="2021-08-11T03:18:41.570" v="202" actId="478"/>
          <ac:spMkLst>
            <pc:docMk/>
            <pc:sldMk cId="941444539" sldId="299"/>
            <ac:spMk id="3" creationId="{8334F55C-7609-4C88-9027-7183047635E0}"/>
          </ac:spMkLst>
        </pc:spChg>
        <pc:spChg chg="add del mod">
          <ac:chgData name="CHEUNG, Hiu Ching Athena [Student]" userId="03cc0922-5853-4d01-aac9-cbffaf26e9d9" providerId="ADAL" clId="{2F9B33E2-02F2-493A-91DD-FF13895AABAC}" dt="2021-08-11T03:18:41.570" v="202" actId="478"/>
          <ac:spMkLst>
            <pc:docMk/>
            <pc:sldMk cId="941444539" sldId="299"/>
            <ac:spMk id="5" creationId="{1BB98DCA-3F3A-4EF8-A2C7-879D2837BA6D}"/>
          </ac:spMkLst>
        </pc:spChg>
        <pc:spChg chg="add del mod">
          <ac:chgData name="CHEUNG, Hiu Ching Athena [Student]" userId="03cc0922-5853-4d01-aac9-cbffaf26e9d9" providerId="ADAL" clId="{2F9B33E2-02F2-493A-91DD-FF13895AABAC}" dt="2021-08-11T03:18:41.570" v="202" actId="478"/>
          <ac:spMkLst>
            <pc:docMk/>
            <pc:sldMk cId="941444539" sldId="299"/>
            <ac:spMk id="7" creationId="{090661D4-5CD1-4E2C-A7BD-AD2301050A51}"/>
          </ac:spMkLst>
        </pc:spChg>
        <pc:spChg chg="add del mod">
          <ac:chgData name="CHEUNG, Hiu Ching Athena [Student]" userId="03cc0922-5853-4d01-aac9-cbffaf26e9d9" providerId="ADAL" clId="{2F9B33E2-02F2-493A-91DD-FF13895AABAC}" dt="2021-08-13T04:28:21.271" v="1528"/>
          <ac:spMkLst>
            <pc:docMk/>
            <pc:sldMk cId="941444539" sldId="299"/>
            <ac:spMk id="8" creationId="{6E8F25B8-DEFA-43FA-844C-46C90FF4334B}"/>
          </ac:spMkLst>
        </pc:spChg>
        <pc:spChg chg="add del mod">
          <ac:chgData name="CHEUNG, Hiu Ching Athena [Student]" userId="03cc0922-5853-4d01-aac9-cbffaf26e9d9" providerId="ADAL" clId="{2F9B33E2-02F2-493A-91DD-FF13895AABAC}" dt="2021-08-11T03:18:41.570" v="202" actId="478"/>
          <ac:spMkLst>
            <pc:docMk/>
            <pc:sldMk cId="941444539" sldId="299"/>
            <ac:spMk id="9" creationId="{E3603701-BD48-41D7-A14D-869C951B189F}"/>
          </ac:spMkLst>
        </pc:spChg>
        <pc:spChg chg="add del mod">
          <ac:chgData name="CHEUNG, Hiu Ching Athena [Student]" userId="03cc0922-5853-4d01-aac9-cbffaf26e9d9" providerId="ADAL" clId="{2F9B33E2-02F2-493A-91DD-FF13895AABAC}" dt="2021-08-11T03:18:41.570" v="202" actId="478"/>
          <ac:spMkLst>
            <pc:docMk/>
            <pc:sldMk cId="941444539" sldId="299"/>
            <ac:spMk id="11" creationId="{701B5B15-2898-45E8-AB39-4DA8365CC22B}"/>
          </ac:spMkLst>
        </pc:spChg>
        <pc:spChg chg="add del mod">
          <ac:chgData name="CHEUNG, Hiu Ching Athena [Student]" userId="03cc0922-5853-4d01-aac9-cbffaf26e9d9" providerId="ADAL" clId="{2F9B33E2-02F2-493A-91DD-FF13895AABAC}" dt="2021-08-11T03:18:41.570" v="202" actId="478"/>
          <ac:spMkLst>
            <pc:docMk/>
            <pc:sldMk cId="941444539" sldId="299"/>
            <ac:spMk id="15" creationId="{A72B252F-E8C1-40D2-A015-E3F3E7223DD8}"/>
          </ac:spMkLst>
        </pc:spChg>
        <pc:spChg chg="add mod">
          <ac:chgData name="CHEUNG, Hiu Ching Athena [Student]" userId="03cc0922-5853-4d01-aac9-cbffaf26e9d9" providerId="ADAL" clId="{2F9B33E2-02F2-493A-91DD-FF13895AABAC}" dt="2021-08-11T05:51:14.230" v="1046" actId="20577"/>
          <ac:spMkLst>
            <pc:docMk/>
            <pc:sldMk cId="941444539" sldId="299"/>
            <ac:spMk id="16" creationId="{160F6E03-22BB-48F7-AF93-AC84700AA67F}"/>
          </ac:spMkLst>
        </pc:spChg>
        <pc:spChg chg="mod">
          <ac:chgData name="CHEUNG, Hiu Ching Athena [Student]" userId="03cc0922-5853-4d01-aac9-cbffaf26e9d9" providerId="ADAL" clId="{2F9B33E2-02F2-493A-91DD-FF13895AABAC}" dt="2021-08-20T06:07:41.896" v="2660" actId="20577"/>
          <ac:spMkLst>
            <pc:docMk/>
            <pc:sldMk cId="941444539" sldId="299"/>
            <ac:spMk id="298" creationId="{00000000-0000-0000-0000-000000000000}"/>
          </ac:spMkLst>
        </pc:spChg>
        <pc:spChg chg="del">
          <ac:chgData name="CHEUNG, Hiu Ching Athena [Student]" userId="03cc0922-5853-4d01-aac9-cbffaf26e9d9" providerId="ADAL" clId="{2F9B33E2-02F2-493A-91DD-FF13895AABAC}" dt="2021-08-11T03:18:38.631" v="201" actId="478"/>
          <ac:spMkLst>
            <pc:docMk/>
            <pc:sldMk cId="941444539" sldId="299"/>
            <ac:spMk id="300" creationId="{00000000-0000-0000-0000-000000000000}"/>
          </ac:spMkLst>
        </pc:spChg>
        <pc:spChg chg="del">
          <ac:chgData name="CHEUNG, Hiu Ching Athena [Student]" userId="03cc0922-5853-4d01-aac9-cbffaf26e9d9" providerId="ADAL" clId="{2F9B33E2-02F2-493A-91DD-FF13895AABAC}" dt="2021-08-11T03:18:38.631" v="201" actId="478"/>
          <ac:spMkLst>
            <pc:docMk/>
            <pc:sldMk cId="941444539" sldId="299"/>
            <ac:spMk id="301" creationId="{00000000-0000-0000-0000-000000000000}"/>
          </ac:spMkLst>
        </pc:spChg>
        <pc:spChg chg="del">
          <ac:chgData name="CHEUNG, Hiu Ching Athena [Student]" userId="03cc0922-5853-4d01-aac9-cbffaf26e9d9" providerId="ADAL" clId="{2F9B33E2-02F2-493A-91DD-FF13895AABAC}" dt="2021-08-11T03:18:38.631" v="201" actId="478"/>
          <ac:spMkLst>
            <pc:docMk/>
            <pc:sldMk cId="941444539" sldId="299"/>
            <ac:spMk id="302" creationId="{00000000-0000-0000-0000-000000000000}"/>
          </ac:spMkLst>
        </pc:spChg>
        <pc:spChg chg="del">
          <ac:chgData name="CHEUNG, Hiu Ching Athena [Student]" userId="03cc0922-5853-4d01-aac9-cbffaf26e9d9" providerId="ADAL" clId="{2F9B33E2-02F2-493A-91DD-FF13895AABAC}" dt="2021-08-11T03:18:38.631" v="201" actId="478"/>
          <ac:spMkLst>
            <pc:docMk/>
            <pc:sldMk cId="941444539" sldId="299"/>
            <ac:spMk id="303" creationId="{00000000-0000-0000-0000-000000000000}"/>
          </ac:spMkLst>
        </pc:spChg>
        <pc:spChg chg="del">
          <ac:chgData name="CHEUNG, Hiu Ching Athena [Student]" userId="03cc0922-5853-4d01-aac9-cbffaf26e9d9" providerId="ADAL" clId="{2F9B33E2-02F2-493A-91DD-FF13895AABAC}" dt="2021-08-11T03:18:38.631" v="201" actId="478"/>
          <ac:spMkLst>
            <pc:docMk/>
            <pc:sldMk cId="941444539" sldId="299"/>
            <ac:spMk id="304" creationId="{00000000-0000-0000-0000-000000000000}"/>
          </ac:spMkLst>
        </pc:spChg>
        <pc:spChg chg="del">
          <ac:chgData name="CHEUNG, Hiu Ching Athena [Student]" userId="03cc0922-5853-4d01-aac9-cbffaf26e9d9" providerId="ADAL" clId="{2F9B33E2-02F2-493A-91DD-FF13895AABAC}" dt="2021-08-11T03:18:38.631" v="201" actId="478"/>
          <ac:spMkLst>
            <pc:docMk/>
            <pc:sldMk cId="941444539" sldId="299"/>
            <ac:spMk id="305" creationId="{00000000-0000-0000-0000-000000000000}"/>
          </ac:spMkLst>
        </pc:spChg>
        <pc:spChg chg="del">
          <ac:chgData name="CHEUNG, Hiu Ching Athena [Student]" userId="03cc0922-5853-4d01-aac9-cbffaf26e9d9" providerId="ADAL" clId="{2F9B33E2-02F2-493A-91DD-FF13895AABAC}" dt="2021-08-11T03:18:38.631" v="201" actId="478"/>
          <ac:spMkLst>
            <pc:docMk/>
            <pc:sldMk cId="941444539" sldId="299"/>
            <ac:spMk id="307" creationId="{00000000-0000-0000-0000-000000000000}"/>
          </ac:spMkLst>
        </pc:spChg>
        <pc:spChg chg="del">
          <ac:chgData name="CHEUNG, Hiu Ching Athena [Student]" userId="03cc0922-5853-4d01-aac9-cbffaf26e9d9" providerId="ADAL" clId="{2F9B33E2-02F2-493A-91DD-FF13895AABAC}" dt="2021-08-11T03:18:38.631" v="201" actId="478"/>
          <ac:spMkLst>
            <pc:docMk/>
            <pc:sldMk cId="941444539" sldId="299"/>
            <ac:spMk id="308" creationId="{00000000-0000-0000-0000-000000000000}"/>
          </ac:spMkLst>
        </pc:spChg>
        <pc:picChg chg="add mod">
          <ac:chgData name="CHEUNG, Hiu Ching Athena [Student]" userId="03cc0922-5853-4d01-aac9-cbffaf26e9d9" providerId="ADAL" clId="{2F9B33E2-02F2-493A-91DD-FF13895AABAC}" dt="2021-08-11T03:18:02.827" v="158"/>
          <ac:picMkLst>
            <pc:docMk/>
            <pc:sldMk cId="941444539" sldId="299"/>
            <ac:picMk id="13" creationId="{C8331641-300D-40A3-B44E-C5F3D2EB9519}"/>
          </ac:picMkLst>
        </pc:picChg>
        <pc:picChg chg="add mod">
          <ac:chgData name="CHEUNG, Hiu Ching Athena [Student]" userId="03cc0922-5853-4d01-aac9-cbffaf26e9d9" providerId="ADAL" clId="{2F9B33E2-02F2-493A-91DD-FF13895AABAC}" dt="2021-08-11T03:18:02.827" v="158"/>
          <ac:picMkLst>
            <pc:docMk/>
            <pc:sldMk cId="941444539" sldId="299"/>
            <ac:picMk id="14" creationId="{C77984CC-2151-44AB-A8E2-66F8F01F331A}"/>
          </ac:picMkLst>
        </pc:picChg>
      </pc:sldChg>
      <pc:sldChg chg="addSp delSp modSp add del mod">
        <pc:chgData name="CHEUNG, Hiu Ching Athena [Student]" userId="03cc0922-5853-4d01-aac9-cbffaf26e9d9" providerId="ADAL" clId="{2F9B33E2-02F2-493A-91DD-FF13895AABAC}" dt="2021-08-11T03:23:36.902" v="228" actId="47"/>
        <pc:sldMkLst>
          <pc:docMk/>
          <pc:sldMk cId="524623938" sldId="300"/>
        </pc:sldMkLst>
        <pc:spChg chg="add del mod">
          <ac:chgData name="CHEUNG, Hiu Ching Athena [Student]" userId="03cc0922-5853-4d01-aac9-cbffaf26e9d9" providerId="ADAL" clId="{2F9B33E2-02F2-493A-91DD-FF13895AABAC}" dt="2021-08-11T03:19:38.457" v="221"/>
          <ac:spMkLst>
            <pc:docMk/>
            <pc:sldMk cId="524623938" sldId="300"/>
            <ac:spMk id="66" creationId="{034BCB33-BDB0-4D8E-81E5-03C610B13F71}"/>
          </ac:spMkLst>
        </pc:spChg>
        <pc:spChg chg="mod">
          <ac:chgData name="CHEUNG, Hiu Ching Athena [Student]" userId="03cc0922-5853-4d01-aac9-cbffaf26e9d9" providerId="ADAL" clId="{2F9B33E2-02F2-493A-91DD-FF13895AABAC}" dt="2021-08-11T03:19:25.267" v="219" actId="20577"/>
          <ac:spMkLst>
            <pc:docMk/>
            <pc:sldMk cId="524623938" sldId="300"/>
            <ac:spMk id="840" creationId="{00000000-0000-0000-0000-000000000000}"/>
          </ac:spMkLst>
        </pc:spChg>
        <pc:picChg chg="add mod">
          <ac:chgData name="CHEUNG, Hiu Ching Athena [Student]" userId="03cc0922-5853-4d01-aac9-cbffaf26e9d9" providerId="ADAL" clId="{2F9B33E2-02F2-493A-91DD-FF13895AABAC}" dt="2021-08-11T03:19:44.145" v="222"/>
          <ac:picMkLst>
            <pc:docMk/>
            <pc:sldMk cId="524623938" sldId="300"/>
            <ac:picMk id="67" creationId="{F7004AAE-791F-41FE-B540-E90CA82EEA6D}"/>
          </ac:picMkLst>
        </pc:picChg>
        <pc:picChg chg="add mod">
          <ac:chgData name="CHEUNG, Hiu Ching Athena [Student]" userId="03cc0922-5853-4d01-aac9-cbffaf26e9d9" providerId="ADAL" clId="{2F9B33E2-02F2-493A-91DD-FF13895AABAC}" dt="2021-08-11T03:19:44.145" v="222"/>
          <ac:picMkLst>
            <pc:docMk/>
            <pc:sldMk cId="524623938" sldId="300"/>
            <ac:picMk id="68" creationId="{ED8B2517-4794-4846-AACB-3F074C4442FC}"/>
          </ac:picMkLst>
        </pc:picChg>
      </pc:sldChg>
      <pc:sldChg chg="addSp delSp modSp add del mod ord">
        <pc:chgData name="CHEUNG, Hiu Ching Athena [Student]" userId="03cc0922-5853-4d01-aac9-cbffaf26e9d9" providerId="ADAL" clId="{2F9B33E2-02F2-493A-91DD-FF13895AABAC}" dt="2021-08-18T13:02:33.588" v="2551" actId="47"/>
        <pc:sldMkLst>
          <pc:docMk/>
          <pc:sldMk cId="3560141059" sldId="301"/>
        </pc:sldMkLst>
        <pc:spChg chg="add mod">
          <ac:chgData name="CHEUNG, Hiu Ching Athena [Student]" userId="03cc0922-5853-4d01-aac9-cbffaf26e9d9" providerId="ADAL" clId="{2F9B33E2-02F2-493A-91DD-FF13895AABAC}" dt="2021-08-11T03:23:33.640" v="227"/>
          <ac:spMkLst>
            <pc:docMk/>
            <pc:sldMk cId="3560141059" sldId="301"/>
            <ac:spMk id="7" creationId="{24A4A2B8-8D7B-4025-925F-38B279F95EAF}"/>
          </ac:spMkLst>
        </pc:spChg>
        <pc:spChg chg="mod">
          <ac:chgData name="CHEUNG, Hiu Ching Athena [Student]" userId="03cc0922-5853-4d01-aac9-cbffaf26e9d9" providerId="ADAL" clId="{2F9B33E2-02F2-493A-91DD-FF13895AABAC}" dt="2021-08-18T06:11:44.316" v="1966" actId="20577"/>
          <ac:spMkLst>
            <pc:docMk/>
            <pc:sldMk cId="3560141059" sldId="301"/>
            <ac:spMk id="42" creationId="{BDAC95DD-9004-4F43-B0FD-5168745E81FA}"/>
          </ac:spMkLst>
        </pc:spChg>
        <pc:spChg chg="mod">
          <ac:chgData name="CHEUNG, Hiu Ching Athena [Student]" userId="03cc0922-5853-4d01-aac9-cbffaf26e9d9" providerId="ADAL" clId="{2F9B33E2-02F2-493A-91DD-FF13895AABAC}" dt="2021-08-18T06:40:36.458" v="2072" actId="20577"/>
          <ac:spMkLst>
            <pc:docMk/>
            <pc:sldMk cId="3560141059" sldId="301"/>
            <ac:spMk id="298" creationId="{00000000-0000-0000-0000-000000000000}"/>
          </ac:spMkLst>
        </pc:spChg>
        <pc:spChg chg="del">
          <ac:chgData name="CHEUNG, Hiu Ching Athena [Student]" userId="03cc0922-5853-4d01-aac9-cbffaf26e9d9" providerId="ADAL" clId="{2F9B33E2-02F2-493A-91DD-FF13895AABAC}" dt="2021-08-11T03:23:33.177" v="226" actId="478"/>
          <ac:spMkLst>
            <pc:docMk/>
            <pc:sldMk cId="3560141059" sldId="301"/>
            <ac:spMk id="299" creationId="{00000000-0000-0000-0000-000000000000}"/>
          </ac:spMkLst>
        </pc:spChg>
        <pc:spChg chg="del">
          <ac:chgData name="CHEUNG, Hiu Ching Athena [Student]" userId="03cc0922-5853-4d01-aac9-cbffaf26e9d9" providerId="ADAL" clId="{2F9B33E2-02F2-493A-91DD-FF13895AABAC}" dt="2021-08-11T03:23:33.177" v="226" actId="478"/>
          <ac:spMkLst>
            <pc:docMk/>
            <pc:sldMk cId="3560141059" sldId="301"/>
            <ac:spMk id="306" creationId="{00000000-0000-0000-0000-000000000000}"/>
          </ac:spMkLst>
        </pc:spChg>
      </pc:sldChg>
      <pc:sldChg chg="addSp delSp modSp add mod ord">
        <pc:chgData name="CHEUNG, Hiu Ching Athena [Student]" userId="03cc0922-5853-4d01-aac9-cbffaf26e9d9" providerId="ADAL" clId="{2F9B33E2-02F2-493A-91DD-FF13895AABAC}" dt="2021-08-20T04:07:24.087" v="2553"/>
        <pc:sldMkLst>
          <pc:docMk/>
          <pc:sldMk cId="2994908211" sldId="302"/>
        </pc:sldMkLst>
        <pc:spChg chg="add mod">
          <ac:chgData name="CHEUNG, Hiu Ching Athena [Student]" userId="03cc0922-5853-4d01-aac9-cbffaf26e9d9" providerId="ADAL" clId="{2F9B33E2-02F2-493A-91DD-FF13895AABAC}" dt="2021-08-11T03:24:26.022" v="273"/>
          <ac:spMkLst>
            <pc:docMk/>
            <pc:sldMk cId="2994908211" sldId="302"/>
            <ac:spMk id="6" creationId="{5B9E3D7B-A790-428A-9716-F5631392D2D2}"/>
          </ac:spMkLst>
        </pc:spChg>
        <pc:spChg chg="del">
          <ac:chgData name="CHEUNG, Hiu Ching Athena [Student]" userId="03cc0922-5853-4d01-aac9-cbffaf26e9d9" providerId="ADAL" clId="{2F9B33E2-02F2-493A-91DD-FF13895AABAC}" dt="2021-08-11T03:24:25.856" v="272" actId="478"/>
          <ac:spMkLst>
            <pc:docMk/>
            <pc:sldMk cId="2994908211" sldId="302"/>
            <ac:spMk id="7" creationId="{24A4A2B8-8D7B-4025-925F-38B279F95EAF}"/>
          </ac:spMkLst>
        </pc:spChg>
        <pc:spChg chg="mod">
          <ac:chgData name="CHEUNG, Hiu Ching Athena [Student]" userId="03cc0922-5853-4d01-aac9-cbffaf26e9d9" providerId="ADAL" clId="{2F9B33E2-02F2-493A-91DD-FF13895AABAC}" dt="2021-08-17T14:23:19.092" v="1905" actId="20577"/>
          <ac:spMkLst>
            <pc:docMk/>
            <pc:sldMk cId="2994908211" sldId="302"/>
            <ac:spMk id="7" creationId="{E0806B09-8858-4F54-AA68-83FED2FD7632}"/>
          </ac:spMkLst>
        </pc:spChg>
        <pc:spChg chg="mod">
          <ac:chgData name="CHEUNG, Hiu Ching Athena [Student]" userId="03cc0922-5853-4d01-aac9-cbffaf26e9d9" providerId="ADAL" clId="{2F9B33E2-02F2-493A-91DD-FF13895AABAC}" dt="2021-08-13T04:26:59.932" v="1517" actId="14100"/>
          <ac:spMkLst>
            <pc:docMk/>
            <pc:sldMk cId="2994908211" sldId="302"/>
            <ac:spMk id="8" creationId="{D8F9A8EC-9B16-4C15-BA3F-FC33C505C1FC}"/>
          </ac:spMkLst>
        </pc:spChg>
        <pc:spChg chg="mod">
          <ac:chgData name="CHEUNG, Hiu Ching Athena [Student]" userId="03cc0922-5853-4d01-aac9-cbffaf26e9d9" providerId="ADAL" clId="{2F9B33E2-02F2-493A-91DD-FF13895AABAC}" dt="2021-08-13T04:27:03.796" v="1518" actId="14100"/>
          <ac:spMkLst>
            <pc:docMk/>
            <pc:sldMk cId="2994908211" sldId="302"/>
            <ac:spMk id="9" creationId="{00929ED0-1FA0-4491-A6FD-6B35A79567B7}"/>
          </ac:spMkLst>
        </pc:spChg>
        <pc:spChg chg="mod">
          <ac:chgData name="CHEUNG, Hiu Ching Athena [Student]" userId="03cc0922-5853-4d01-aac9-cbffaf26e9d9" providerId="ADAL" clId="{2F9B33E2-02F2-493A-91DD-FF13895AABAC}" dt="2021-08-13T04:24:48.271" v="1514" actId="1076"/>
          <ac:spMkLst>
            <pc:docMk/>
            <pc:sldMk cId="2994908211" sldId="302"/>
            <ac:spMk id="10" creationId="{8B75564D-907B-47F3-9D97-B3D992D147E4}"/>
          </ac:spMkLst>
        </pc:spChg>
        <pc:spChg chg="mod">
          <ac:chgData name="CHEUNG, Hiu Ching Athena [Student]" userId="03cc0922-5853-4d01-aac9-cbffaf26e9d9" providerId="ADAL" clId="{2F9B33E2-02F2-493A-91DD-FF13895AABAC}" dt="2021-08-13T04:24:48.271" v="1514" actId="1076"/>
          <ac:spMkLst>
            <pc:docMk/>
            <pc:sldMk cId="2994908211" sldId="302"/>
            <ac:spMk id="11" creationId="{D60786C7-925F-4D5A-8C3B-EF81D64562A7}"/>
          </ac:spMkLst>
        </pc:spChg>
        <pc:spChg chg="mod">
          <ac:chgData name="CHEUNG, Hiu Ching Athena [Student]" userId="03cc0922-5853-4d01-aac9-cbffaf26e9d9" providerId="ADAL" clId="{2F9B33E2-02F2-493A-91DD-FF13895AABAC}" dt="2021-08-13T15:50:13.315" v="1744" actId="14100"/>
          <ac:spMkLst>
            <pc:docMk/>
            <pc:sldMk cId="2994908211" sldId="302"/>
            <ac:spMk id="12" creationId="{A1AC6962-6218-4565-8354-3CEAF24FFFF4}"/>
          </ac:spMkLst>
        </pc:spChg>
        <pc:spChg chg="mod">
          <ac:chgData name="CHEUNG, Hiu Ching Athena [Student]" userId="03cc0922-5853-4d01-aac9-cbffaf26e9d9" providerId="ADAL" clId="{2F9B33E2-02F2-493A-91DD-FF13895AABAC}" dt="2021-08-20T04:07:24.087" v="2553"/>
          <ac:spMkLst>
            <pc:docMk/>
            <pc:sldMk cId="2994908211" sldId="302"/>
            <ac:spMk id="298" creationId="{00000000-0000-0000-0000-000000000000}"/>
          </ac:spMkLst>
        </pc:spChg>
      </pc:sldChg>
      <pc:sldChg chg="add del ord">
        <pc:chgData name="CHEUNG, Hiu Ching Athena [Student]" userId="03cc0922-5853-4d01-aac9-cbffaf26e9d9" providerId="ADAL" clId="{2F9B33E2-02F2-493A-91DD-FF13895AABAC}" dt="2021-08-11T03:29:19.594" v="305" actId="47"/>
        <pc:sldMkLst>
          <pc:docMk/>
          <pc:sldMk cId="2026294712" sldId="303"/>
        </pc:sldMkLst>
      </pc:sldChg>
      <pc:sldChg chg="addSp modSp add mod">
        <pc:chgData name="CHEUNG, Hiu Ching Athena [Student]" userId="03cc0922-5853-4d01-aac9-cbffaf26e9d9" providerId="ADAL" clId="{2F9B33E2-02F2-493A-91DD-FF13895AABAC}" dt="2021-08-11T03:37:56.908" v="331" actId="1076"/>
        <pc:sldMkLst>
          <pc:docMk/>
          <pc:sldMk cId="3688194971" sldId="303"/>
        </pc:sldMkLst>
        <pc:spChg chg="add mod">
          <ac:chgData name="CHEUNG, Hiu Ching Athena [Student]" userId="03cc0922-5853-4d01-aac9-cbffaf26e9d9" providerId="ADAL" clId="{2F9B33E2-02F2-493A-91DD-FF13895AABAC}" dt="2021-08-11T03:37:02.868" v="307"/>
          <ac:spMkLst>
            <pc:docMk/>
            <pc:sldMk cId="3688194971" sldId="303"/>
            <ac:spMk id="7" creationId="{44868692-3476-4C37-909E-0480D5D44F44}"/>
          </ac:spMkLst>
        </pc:spChg>
        <pc:spChg chg="mod">
          <ac:chgData name="CHEUNG, Hiu Ching Athena [Student]" userId="03cc0922-5853-4d01-aac9-cbffaf26e9d9" providerId="ADAL" clId="{2F9B33E2-02F2-493A-91DD-FF13895AABAC}" dt="2021-08-11T03:37:56.908" v="331" actId="1076"/>
          <ac:spMkLst>
            <pc:docMk/>
            <pc:sldMk cId="3688194971" sldId="303"/>
            <ac:spMk id="298" creationId="{00000000-0000-0000-0000-000000000000}"/>
          </ac:spMkLst>
        </pc:spChg>
      </pc:sldChg>
      <pc:sldChg chg="addSp modSp add mod">
        <pc:chgData name="CHEUNG, Hiu Ching Athena [Student]" userId="03cc0922-5853-4d01-aac9-cbffaf26e9d9" providerId="ADAL" clId="{2F9B33E2-02F2-493A-91DD-FF13895AABAC}" dt="2021-08-20T06:07:43.909" v="2661" actId="20577"/>
        <pc:sldMkLst>
          <pc:docMk/>
          <pc:sldMk cId="499293948" sldId="304"/>
        </pc:sldMkLst>
        <pc:spChg chg="mod">
          <ac:chgData name="CHEUNG, Hiu Ching Athena [Student]" userId="03cc0922-5853-4d01-aac9-cbffaf26e9d9" providerId="ADAL" clId="{2F9B33E2-02F2-493A-91DD-FF13895AABAC}" dt="2021-08-20T05:09:28.401" v="2610" actId="20577"/>
          <ac:spMkLst>
            <pc:docMk/>
            <pc:sldMk cId="499293948" sldId="304"/>
            <ac:spMk id="16" creationId="{160F6E03-22BB-48F7-AF93-AC84700AA67F}"/>
          </ac:spMkLst>
        </pc:spChg>
        <pc:spChg chg="mod">
          <ac:chgData name="CHEUNG, Hiu Ching Athena [Student]" userId="03cc0922-5853-4d01-aac9-cbffaf26e9d9" providerId="ADAL" clId="{2F9B33E2-02F2-493A-91DD-FF13895AABAC}" dt="2021-08-20T06:07:43.909" v="2661" actId="20577"/>
          <ac:spMkLst>
            <pc:docMk/>
            <pc:sldMk cId="499293948" sldId="304"/>
            <ac:spMk id="298" creationId="{00000000-0000-0000-0000-000000000000}"/>
          </ac:spMkLst>
        </pc:spChg>
        <pc:picChg chg="add mod">
          <ac:chgData name="CHEUNG, Hiu Ching Athena [Student]" userId="03cc0922-5853-4d01-aac9-cbffaf26e9d9" providerId="ADAL" clId="{2F9B33E2-02F2-493A-91DD-FF13895AABAC}" dt="2021-08-11T05:41:20.615" v="827" actId="1076"/>
          <ac:picMkLst>
            <pc:docMk/>
            <pc:sldMk cId="499293948" sldId="304"/>
            <ac:picMk id="3" creationId="{ECA106AE-6227-4C58-BA97-C6044C4AA992}"/>
          </ac:picMkLst>
        </pc:picChg>
        <pc:cxnChg chg="add mod">
          <ac:chgData name="CHEUNG, Hiu Ching Athena [Student]" userId="03cc0922-5853-4d01-aac9-cbffaf26e9d9" providerId="ADAL" clId="{2F9B33E2-02F2-493A-91DD-FF13895AABAC}" dt="2021-08-11T13:04:27.856" v="1340" actId="14100"/>
          <ac:cxnSpMkLst>
            <pc:docMk/>
            <pc:sldMk cId="499293948" sldId="304"/>
            <ac:cxnSpMk id="5" creationId="{ABBA06B0-FD7F-4CB8-A233-B326233BC992}"/>
          </ac:cxnSpMkLst>
        </pc:cxnChg>
      </pc:sldChg>
      <pc:sldChg chg="addSp delSp modSp add mod">
        <pc:chgData name="CHEUNG, Hiu Ching Athena [Student]" userId="03cc0922-5853-4d01-aac9-cbffaf26e9d9" providerId="ADAL" clId="{2F9B33E2-02F2-493A-91DD-FF13895AABAC}" dt="2021-08-20T04:08:21.253" v="2557" actId="20577"/>
        <pc:sldMkLst>
          <pc:docMk/>
          <pc:sldMk cId="3944267863" sldId="305"/>
        </pc:sldMkLst>
        <pc:spChg chg="del">
          <ac:chgData name="CHEUNG, Hiu Ching Athena [Student]" userId="03cc0922-5853-4d01-aac9-cbffaf26e9d9" providerId="ADAL" clId="{2F9B33E2-02F2-493A-91DD-FF13895AABAC}" dt="2021-08-13T04:27:44.113" v="1520" actId="478"/>
          <ac:spMkLst>
            <pc:docMk/>
            <pc:sldMk cId="3944267863" sldId="305"/>
            <ac:spMk id="2" creationId="{33379F66-7D53-4694-AAB2-74DD37DFFB54}"/>
          </ac:spMkLst>
        </pc:spChg>
        <pc:spChg chg="del">
          <ac:chgData name="CHEUNG, Hiu Ching Athena [Student]" userId="03cc0922-5853-4d01-aac9-cbffaf26e9d9" providerId="ADAL" clId="{2F9B33E2-02F2-493A-91DD-FF13895AABAC}" dt="2021-08-13T04:27:44.113" v="1520" actId="478"/>
          <ac:spMkLst>
            <pc:docMk/>
            <pc:sldMk cId="3944267863" sldId="305"/>
            <ac:spMk id="8" creationId="{D8F9A8EC-9B16-4C15-BA3F-FC33C505C1FC}"/>
          </ac:spMkLst>
        </pc:spChg>
        <pc:spChg chg="del">
          <ac:chgData name="CHEUNG, Hiu Ching Athena [Student]" userId="03cc0922-5853-4d01-aac9-cbffaf26e9d9" providerId="ADAL" clId="{2F9B33E2-02F2-493A-91DD-FF13895AABAC}" dt="2021-08-13T04:27:44.113" v="1520" actId="478"/>
          <ac:spMkLst>
            <pc:docMk/>
            <pc:sldMk cId="3944267863" sldId="305"/>
            <ac:spMk id="9" creationId="{00929ED0-1FA0-4491-A6FD-6B35A79567B7}"/>
          </ac:spMkLst>
        </pc:spChg>
        <pc:spChg chg="del">
          <ac:chgData name="CHEUNG, Hiu Ching Athena [Student]" userId="03cc0922-5853-4d01-aac9-cbffaf26e9d9" providerId="ADAL" clId="{2F9B33E2-02F2-493A-91DD-FF13895AABAC}" dt="2021-08-13T04:27:44.113" v="1520" actId="478"/>
          <ac:spMkLst>
            <pc:docMk/>
            <pc:sldMk cId="3944267863" sldId="305"/>
            <ac:spMk id="10" creationId="{8B75564D-907B-47F3-9D97-B3D992D147E4}"/>
          </ac:spMkLst>
        </pc:spChg>
        <pc:spChg chg="del">
          <ac:chgData name="CHEUNG, Hiu Ching Athena [Student]" userId="03cc0922-5853-4d01-aac9-cbffaf26e9d9" providerId="ADAL" clId="{2F9B33E2-02F2-493A-91DD-FF13895AABAC}" dt="2021-08-13T04:27:44.113" v="1520" actId="478"/>
          <ac:spMkLst>
            <pc:docMk/>
            <pc:sldMk cId="3944267863" sldId="305"/>
            <ac:spMk id="11" creationId="{D60786C7-925F-4D5A-8C3B-EF81D64562A7}"/>
          </ac:spMkLst>
        </pc:spChg>
        <pc:spChg chg="add mod">
          <ac:chgData name="CHEUNG, Hiu Ching Athena [Student]" userId="03cc0922-5853-4d01-aac9-cbffaf26e9d9" providerId="ADAL" clId="{2F9B33E2-02F2-493A-91DD-FF13895AABAC}" dt="2021-08-18T13:02:13.606" v="2550" actId="20577"/>
          <ac:spMkLst>
            <pc:docMk/>
            <pc:sldMk cId="3944267863" sldId="305"/>
            <ac:spMk id="12" creationId="{35982F01-ED23-45F8-85CD-F247A7915531}"/>
          </ac:spMkLst>
        </pc:spChg>
        <pc:spChg chg="mod">
          <ac:chgData name="CHEUNG, Hiu Ching Athena [Student]" userId="03cc0922-5853-4d01-aac9-cbffaf26e9d9" providerId="ADAL" clId="{2F9B33E2-02F2-493A-91DD-FF13895AABAC}" dt="2021-08-20T04:08:21.253" v="2557" actId="20577"/>
          <ac:spMkLst>
            <pc:docMk/>
            <pc:sldMk cId="3944267863" sldId="305"/>
            <ac:spMk id="298" creationId="{00000000-0000-0000-0000-000000000000}"/>
          </ac:spMkLst>
        </pc:spChg>
        <pc:picChg chg="add mod modCrop">
          <ac:chgData name="CHEUNG, Hiu Ching Athena [Student]" userId="03cc0922-5853-4d01-aac9-cbffaf26e9d9" providerId="ADAL" clId="{2F9B33E2-02F2-493A-91DD-FF13895AABAC}" dt="2021-08-18T13:02:11.149" v="2548" actId="1076"/>
          <ac:picMkLst>
            <pc:docMk/>
            <pc:sldMk cId="3944267863" sldId="305"/>
            <ac:picMk id="3" creationId="{55CC5ACB-CA41-40E5-94DE-E347F916D7D6}"/>
          </ac:picMkLst>
        </pc:picChg>
      </pc:sldChg>
      <pc:sldChg chg="add del">
        <pc:chgData name="CHEUNG, Hiu Ching Athena [Student]" userId="03cc0922-5853-4d01-aac9-cbffaf26e9d9" providerId="ADAL" clId="{2F9B33E2-02F2-493A-91DD-FF13895AABAC}" dt="2021-08-13T04:27:54.932" v="1522"/>
        <pc:sldMkLst>
          <pc:docMk/>
          <pc:sldMk cId="556626207" sldId="306"/>
        </pc:sldMkLst>
      </pc:sldChg>
      <pc:sldChg chg="add del">
        <pc:chgData name="CHEUNG, Hiu Ching Athena [Student]" userId="03cc0922-5853-4d01-aac9-cbffaf26e9d9" providerId="ADAL" clId="{2F9B33E2-02F2-493A-91DD-FF13895AABAC}" dt="2021-08-13T04:28:05.467" v="1524"/>
        <pc:sldMkLst>
          <pc:docMk/>
          <pc:sldMk cId="1153454569" sldId="306"/>
        </pc:sldMkLst>
      </pc:sldChg>
      <pc:sldChg chg="add del">
        <pc:chgData name="CHEUNG, Hiu Ching Athena [Student]" userId="03cc0922-5853-4d01-aac9-cbffaf26e9d9" providerId="ADAL" clId="{2F9B33E2-02F2-493A-91DD-FF13895AABAC}" dt="2021-08-13T04:28:12.985" v="1526"/>
        <pc:sldMkLst>
          <pc:docMk/>
          <pc:sldMk cId="2425708415" sldId="306"/>
        </pc:sldMkLst>
      </pc:sldChg>
      <pc:sldChg chg="addSp delSp modSp add mod ord">
        <pc:chgData name="CHEUNG, Hiu Ching Athena [Student]" userId="03cc0922-5853-4d01-aac9-cbffaf26e9d9" providerId="ADAL" clId="{2F9B33E2-02F2-493A-91DD-FF13895AABAC}" dt="2021-08-18T07:17:20.729" v="2354" actId="20577"/>
        <pc:sldMkLst>
          <pc:docMk/>
          <pc:sldMk cId="2876942652" sldId="306"/>
        </pc:sldMkLst>
        <pc:spChg chg="add del mod">
          <ac:chgData name="CHEUNG, Hiu Ching Athena [Student]" userId="03cc0922-5853-4d01-aac9-cbffaf26e9d9" providerId="ADAL" clId="{2F9B33E2-02F2-493A-91DD-FF13895AABAC}" dt="2021-08-17T04:30:53.536" v="1749" actId="478"/>
          <ac:spMkLst>
            <pc:docMk/>
            <pc:sldMk cId="2876942652" sldId="306"/>
            <ac:spMk id="2" creationId="{F75F354F-9D21-4C21-B09E-DA76B913C56B}"/>
          </ac:spMkLst>
        </pc:spChg>
        <pc:spChg chg="add mod">
          <ac:chgData name="CHEUNG, Hiu Ching Athena [Student]" userId="03cc0922-5853-4d01-aac9-cbffaf26e9d9" providerId="ADAL" clId="{2F9B33E2-02F2-493A-91DD-FF13895AABAC}" dt="2021-08-17T14:45:33.725" v="1963" actId="20577"/>
          <ac:spMkLst>
            <pc:docMk/>
            <pc:sldMk cId="2876942652" sldId="306"/>
            <ac:spMk id="7" creationId="{B34CC871-BDD7-425C-B3E7-84BDF0E829B7}"/>
          </ac:spMkLst>
        </pc:spChg>
        <pc:spChg chg="del">
          <ac:chgData name="CHEUNG, Hiu Ching Athena [Student]" userId="03cc0922-5853-4d01-aac9-cbffaf26e9d9" providerId="ADAL" clId="{2F9B33E2-02F2-493A-91DD-FF13895AABAC}" dt="2021-08-15T14:40:26.040" v="1747" actId="478"/>
          <ac:spMkLst>
            <pc:docMk/>
            <pc:sldMk cId="2876942652" sldId="306"/>
            <ac:spMk id="12" creationId="{35982F01-ED23-45F8-85CD-F247A7915531}"/>
          </ac:spMkLst>
        </pc:spChg>
        <pc:spChg chg="mod">
          <ac:chgData name="CHEUNG, Hiu Ching Athena [Student]" userId="03cc0922-5853-4d01-aac9-cbffaf26e9d9" providerId="ADAL" clId="{2F9B33E2-02F2-493A-91DD-FF13895AABAC}" dt="2021-08-18T07:17:20.729" v="2354" actId="20577"/>
          <ac:spMkLst>
            <pc:docMk/>
            <pc:sldMk cId="2876942652" sldId="306"/>
            <ac:spMk id="298" creationId="{00000000-0000-0000-0000-000000000000}"/>
          </ac:spMkLst>
        </pc:spChg>
        <pc:picChg chg="add mod">
          <ac:chgData name="CHEUNG, Hiu Ching Athena [Student]" userId="03cc0922-5853-4d01-aac9-cbffaf26e9d9" providerId="ADAL" clId="{2F9B33E2-02F2-493A-91DD-FF13895AABAC}" dt="2021-08-17T14:45:49.613" v="1965" actId="14100"/>
          <ac:picMkLst>
            <pc:docMk/>
            <pc:sldMk cId="2876942652" sldId="306"/>
            <ac:picMk id="4" creationId="{04F365AB-120A-402E-BA30-6252557922D8}"/>
          </ac:picMkLst>
        </pc:picChg>
      </pc:sldChg>
      <pc:sldChg chg="modSp mod">
        <pc:chgData name="CHEUNG, Hiu Ching Athena [Student]" userId="03cc0922-5853-4d01-aac9-cbffaf26e9d9" providerId="ADAL" clId="{2F9B33E2-02F2-493A-91DD-FF13895AABAC}" dt="2021-08-20T04:07:28.538" v="2554"/>
        <pc:sldMkLst>
          <pc:docMk/>
          <pc:sldMk cId="147595832" sldId="307"/>
        </pc:sldMkLst>
        <pc:spChg chg="mod">
          <ac:chgData name="CHEUNG, Hiu Ching Athena [Student]" userId="03cc0922-5853-4d01-aac9-cbffaf26e9d9" providerId="ADAL" clId="{2F9B33E2-02F2-493A-91DD-FF13895AABAC}" dt="2021-08-20T04:07:28.538" v="2554"/>
          <ac:spMkLst>
            <pc:docMk/>
            <pc:sldMk cId="147595832" sldId="307"/>
            <ac:spMk id="298" creationId="{00000000-0000-0000-0000-000000000000}"/>
          </ac:spMkLst>
        </pc:spChg>
      </pc:sldChg>
      <pc:sldChg chg="addSp delSp modSp add mod">
        <pc:chgData name="CHEUNG, Hiu Ching Athena [Student]" userId="03cc0922-5853-4d01-aac9-cbffaf26e9d9" providerId="ADAL" clId="{2F9B33E2-02F2-493A-91DD-FF13895AABAC}" dt="2021-08-20T05:10:07.399" v="2614" actId="14100"/>
        <pc:sldMkLst>
          <pc:docMk/>
          <pc:sldMk cId="3676948722" sldId="309"/>
        </pc:sldMkLst>
        <pc:spChg chg="add mod">
          <ac:chgData name="CHEUNG, Hiu Ching Athena [Student]" userId="03cc0922-5853-4d01-aac9-cbffaf26e9d9" providerId="ADAL" clId="{2F9B33E2-02F2-493A-91DD-FF13895AABAC}" dt="2021-08-20T05:10:07.399" v="2614" actId="14100"/>
          <ac:spMkLst>
            <pc:docMk/>
            <pc:sldMk cId="3676948722" sldId="309"/>
            <ac:spMk id="4" creationId="{594FB4F1-4B24-4DDC-9BFF-24A55151C627}"/>
          </ac:spMkLst>
        </pc:spChg>
        <pc:spChg chg="mod">
          <ac:chgData name="CHEUNG, Hiu Ching Athena [Student]" userId="03cc0922-5853-4d01-aac9-cbffaf26e9d9" providerId="ADAL" clId="{2F9B33E2-02F2-493A-91DD-FF13895AABAC}" dt="2021-08-20T05:09:59.414" v="2613" actId="20577"/>
          <ac:spMkLst>
            <pc:docMk/>
            <pc:sldMk cId="3676948722" sldId="309"/>
            <ac:spMk id="13" creationId="{AA54A8A4-72B4-4D48-9B03-FAD4BA100FA8}"/>
          </ac:spMkLst>
        </pc:spChg>
        <pc:spChg chg="mod">
          <ac:chgData name="CHEUNG, Hiu Ching Athena [Student]" userId="03cc0922-5853-4d01-aac9-cbffaf26e9d9" providerId="ADAL" clId="{2F9B33E2-02F2-493A-91DD-FF13895AABAC}" dt="2021-08-20T05:09:56.807" v="2612" actId="20577"/>
          <ac:spMkLst>
            <pc:docMk/>
            <pc:sldMk cId="3676948722" sldId="309"/>
            <ac:spMk id="14" creationId="{2986A655-1AE1-3D4B-8734-52AA9900E686}"/>
          </ac:spMkLst>
        </pc:spChg>
        <pc:spChg chg="del">
          <ac:chgData name="CHEUNG, Hiu Ching Athena [Student]" userId="03cc0922-5853-4d01-aac9-cbffaf26e9d9" providerId="ADAL" clId="{2F9B33E2-02F2-493A-91DD-FF13895AABAC}" dt="2021-08-20T05:01:42.766" v="2599" actId="478"/>
          <ac:spMkLst>
            <pc:docMk/>
            <pc:sldMk cId="3676948722" sldId="309"/>
            <ac:spMk id="20" creationId="{15509BE3-583E-DD45-BD13-9E403C08DD74}"/>
          </ac:spMkLst>
        </pc:spChg>
        <pc:spChg chg="mod">
          <ac:chgData name="CHEUNG, Hiu Ching Athena [Student]" userId="03cc0922-5853-4d01-aac9-cbffaf26e9d9" providerId="ADAL" clId="{2F9B33E2-02F2-493A-91DD-FF13895AABAC}" dt="2021-08-20T05:02:33.447" v="2605" actId="20577"/>
          <ac:spMkLst>
            <pc:docMk/>
            <pc:sldMk cId="3676948722" sldId="309"/>
            <ac:spMk id="21" creationId="{893EBCCA-7D28-0D45-8E92-D86460A07C02}"/>
          </ac:spMkLst>
        </pc:spChg>
        <pc:spChg chg="add mod">
          <ac:chgData name="CHEUNG, Hiu Ching Athena [Student]" userId="03cc0922-5853-4d01-aac9-cbffaf26e9d9" providerId="ADAL" clId="{2F9B33E2-02F2-493A-91DD-FF13895AABAC}" dt="2021-08-18T06:48:15.761" v="2281" actId="14100"/>
          <ac:spMkLst>
            <pc:docMk/>
            <pc:sldMk cId="3676948722" sldId="309"/>
            <ac:spMk id="36" creationId="{28505004-C584-4283-ACA9-4544A76AEA1C}"/>
          </ac:spMkLst>
        </pc:spChg>
        <pc:spChg chg="add mod">
          <ac:chgData name="CHEUNG, Hiu Ching Athena [Student]" userId="03cc0922-5853-4d01-aac9-cbffaf26e9d9" providerId="ADAL" clId="{2F9B33E2-02F2-493A-91DD-FF13895AABAC}" dt="2021-08-18T07:13:55.860" v="2335" actId="207"/>
          <ac:spMkLst>
            <pc:docMk/>
            <pc:sldMk cId="3676948722" sldId="309"/>
            <ac:spMk id="37" creationId="{E820FC38-20BC-482D-8698-CE08B241C470}"/>
          </ac:spMkLst>
        </pc:spChg>
        <pc:spChg chg="add mod">
          <ac:chgData name="CHEUNG, Hiu Ching Athena [Student]" userId="03cc0922-5853-4d01-aac9-cbffaf26e9d9" providerId="ADAL" clId="{2F9B33E2-02F2-493A-91DD-FF13895AABAC}" dt="2021-08-18T06:50:23.762" v="2295" actId="208"/>
          <ac:spMkLst>
            <pc:docMk/>
            <pc:sldMk cId="3676948722" sldId="309"/>
            <ac:spMk id="38" creationId="{BF717CCA-2915-4285-91D3-B7BA26E833B6}"/>
          </ac:spMkLst>
        </pc:spChg>
        <pc:spChg chg="add mod">
          <ac:chgData name="CHEUNG, Hiu Ching Athena [Student]" userId="03cc0922-5853-4d01-aac9-cbffaf26e9d9" providerId="ADAL" clId="{2F9B33E2-02F2-493A-91DD-FF13895AABAC}" dt="2021-08-18T07:11:56.667" v="2330" actId="208"/>
          <ac:spMkLst>
            <pc:docMk/>
            <pc:sldMk cId="3676948722" sldId="309"/>
            <ac:spMk id="39" creationId="{71784CC5-29AF-472F-BBB2-7491DF421CF8}"/>
          </ac:spMkLst>
        </pc:spChg>
        <pc:spChg chg="add mod">
          <ac:chgData name="CHEUNG, Hiu Ching Athena [Student]" userId="03cc0922-5853-4d01-aac9-cbffaf26e9d9" providerId="ADAL" clId="{2F9B33E2-02F2-493A-91DD-FF13895AABAC}" dt="2021-08-18T07:11:29.746" v="2328" actId="208"/>
          <ac:spMkLst>
            <pc:docMk/>
            <pc:sldMk cId="3676948722" sldId="309"/>
            <ac:spMk id="43" creationId="{A48E3E0C-EE4D-4950-99B9-276863F53D6D}"/>
          </ac:spMkLst>
        </pc:spChg>
        <pc:spChg chg="add mod">
          <ac:chgData name="CHEUNG, Hiu Ching Athena [Student]" userId="03cc0922-5853-4d01-aac9-cbffaf26e9d9" providerId="ADAL" clId="{2F9B33E2-02F2-493A-91DD-FF13895AABAC}" dt="2021-08-18T07:14:02.033" v="2337" actId="207"/>
          <ac:spMkLst>
            <pc:docMk/>
            <pc:sldMk cId="3676948722" sldId="309"/>
            <ac:spMk id="44" creationId="{81390FB7-A869-4044-92BB-362E381297F7}"/>
          </ac:spMkLst>
        </pc:spChg>
        <pc:spChg chg="add mod">
          <ac:chgData name="CHEUNG, Hiu Ching Athena [Student]" userId="03cc0922-5853-4d01-aac9-cbffaf26e9d9" providerId="ADAL" clId="{2F9B33E2-02F2-493A-91DD-FF13895AABAC}" dt="2021-08-18T07:16:10.032" v="2353" actId="14100"/>
          <ac:spMkLst>
            <pc:docMk/>
            <pc:sldMk cId="3676948722" sldId="309"/>
            <ac:spMk id="71" creationId="{BE4C1A90-40F4-4EC7-BB49-0CDB677217F4}"/>
          </ac:spMkLst>
        </pc:spChg>
        <pc:spChg chg="mod">
          <ac:chgData name="CHEUNG, Hiu Ching Athena [Student]" userId="03cc0922-5853-4d01-aac9-cbffaf26e9d9" providerId="ADAL" clId="{2F9B33E2-02F2-493A-91DD-FF13895AABAC}" dt="2021-08-18T06:40:30.376" v="2067" actId="20577"/>
          <ac:spMkLst>
            <pc:docMk/>
            <pc:sldMk cId="3676948722" sldId="309"/>
            <ac:spMk id="298" creationId="{00000000-0000-0000-0000-000000000000}"/>
          </ac:spMkLst>
        </pc:spChg>
        <pc:grpChg chg="del">
          <ac:chgData name="CHEUNG, Hiu Ching Athena [Student]" userId="03cc0922-5853-4d01-aac9-cbffaf26e9d9" providerId="ADAL" clId="{2F9B33E2-02F2-493A-91DD-FF13895AABAC}" dt="2021-08-18T06:11:55.641" v="1968" actId="478"/>
          <ac:grpSpMkLst>
            <pc:docMk/>
            <pc:sldMk cId="3676948722" sldId="309"/>
            <ac:grpSpMk id="3" creationId="{353C3AB1-48D1-1D46-BA06-6C0D0411F984}"/>
          </ac:grpSpMkLst>
        </pc:grpChg>
        <pc:graphicFrameChg chg="add mod modGraphic">
          <ac:chgData name="CHEUNG, Hiu Ching Athena [Student]" userId="03cc0922-5853-4d01-aac9-cbffaf26e9d9" providerId="ADAL" clId="{2F9B33E2-02F2-493A-91DD-FF13895AABAC}" dt="2021-08-18T07:15:45.088" v="2349" actId="20577"/>
          <ac:graphicFrameMkLst>
            <pc:docMk/>
            <pc:sldMk cId="3676948722" sldId="309"/>
            <ac:graphicFrameMk id="2" creationId="{BDF47525-78B1-48E8-A41E-D2E22CF5BEB2}"/>
          </ac:graphicFrameMkLst>
        </pc:graphicFrameChg>
      </pc:sldChg>
      <pc:sldMasterChg chg="delSldLayout">
        <pc:chgData name="CHEUNG, Hiu Ching Athena [Student]" userId="03cc0922-5853-4d01-aac9-cbffaf26e9d9" providerId="ADAL" clId="{2F9B33E2-02F2-493A-91DD-FF13895AABAC}" dt="2021-08-11T03:44:40.887" v="333" actId="47"/>
        <pc:sldMasterMkLst>
          <pc:docMk/>
          <pc:sldMasterMk cId="0" sldId="2147483669"/>
        </pc:sldMasterMkLst>
        <pc:sldLayoutChg chg="del">
          <pc:chgData name="CHEUNG, Hiu Ching Athena [Student]" userId="03cc0922-5853-4d01-aac9-cbffaf26e9d9" providerId="ADAL" clId="{2F9B33E2-02F2-493A-91DD-FF13895AABAC}" dt="2021-08-11T03:44:40.887" v="333" actId="47"/>
          <pc:sldLayoutMkLst>
            <pc:docMk/>
            <pc:sldMasterMk cId="0" sldId="2147483669"/>
            <pc:sldLayoutMk cId="0" sldId="2147483650"/>
          </pc:sldLayoutMkLst>
        </pc:sldLayoutChg>
        <pc:sldLayoutChg chg="del">
          <pc:chgData name="CHEUNG, Hiu Ching Athena [Student]" userId="03cc0922-5853-4d01-aac9-cbffaf26e9d9" providerId="ADAL" clId="{2F9B33E2-02F2-493A-91DD-FF13895AABAC}" dt="2021-08-11T03:44:40.887" v="333" actId="47"/>
          <pc:sldLayoutMkLst>
            <pc:docMk/>
            <pc:sldMasterMk cId="0" sldId="2147483669"/>
            <pc:sldLayoutMk cId="0" sldId="2147483652"/>
          </pc:sldLayoutMkLst>
        </pc:sldLayoutChg>
        <pc:sldLayoutChg chg="del">
          <pc:chgData name="CHEUNG, Hiu Ching Athena [Student]" userId="03cc0922-5853-4d01-aac9-cbffaf26e9d9" providerId="ADAL" clId="{2F9B33E2-02F2-493A-91DD-FF13895AABAC}" dt="2021-08-11T03:44:40.887" v="333" actId="47"/>
          <pc:sldLayoutMkLst>
            <pc:docMk/>
            <pc:sldMasterMk cId="0" sldId="2147483669"/>
            <pc:sldLayoutMk cId="0" sldId="2147483659"/>
          </pc:sldLayoutMkLst>
        </pc:sldLayoutChg>
        <pc:sldLayoutChg chg="del">
          <pc:chgData name="CHEUNG, Hiu Ching Athena [Student]" userId="03cc0922-5853-4d01-aac9-cbffaf26e9d9" providerId="ADAL" clId="{2F9B33E2-02F2-493A-91DD-FF13895AABAC}" dt="2021-08-11T03:44:40.887" v="333" actId="47"/>
          <pc:sldLayoutMkLst>
            <pc:docMk/>
            <pc:sldMasterMk cId="0" sldId="2147483669"/>
            <pc:sldLayoutMk cId="0" sldId="2147483660"/>
          </pc:sldLayoutMkLst>
        </pc:sldLayoutChg>
        <pc:sldLayoutChg chg="del">
          <pc:chgData name="CHEUNG, Hiu Ching Athena [Student]" userId="03cc0922-5853-4d01-aac9-cbffaf26e9d9" providerId="ADAL" clId="{2F9B33E2-02F2-493A-91DD-FF13895AABAC}" dt="2021-08-11T03:44:40.887" v="333" actId="47"/>
          <pc:sldLayoutMkLst>
            <pc:docMk/>
            <pc:sldMasterMk cId="0" sldId="2147483669"/>
            <pc:sldLayoutMk cId="0" sldId="2147483661"/>
          </pc:sldLayoutMkLst>
        </pc:sldLayoutChg>
        <pc:sldLayoutChg chg="del">
          <pc:chgData name="CHEUNG, Hiu Ching Athena [Student]" userId="03cc0922-5853-4d01-aac9-cbffaf26e9d9" providerId="ADAL" clId="{2F9B33E2-02F2-493A-91DD-FF13895AABAC}" dt="2021-08-11T03:44:40.887" v="333" actId="47"/>
          <pc:sldLayoutMkLst>
            <pc:docMk/>
            <pc:sldMasterMk cId="0" sldId="2147483669"/>
            <pc:sldLayoutMk cId="0" sldId="2147483662"/>
          </pc:sldLayoutMkLst>
        </pc:sldLayoutChg>
        <pc:sldLayoutChg chg="del">
          <pc:chgData name="CHEUNG, Hiu Ching Athena [Student]" userId="03cc0922-5853-4d01-aac9-cbffaf26e9d9" providerId="ADAL" clId="{2F9B33E2-02F2-493A-91DD-FF13895AABAC}" dt="2021-08-11T03:44:40.887" v="333" actId="47"/>
          <pc:sldLayoutMkLst>
            <pc:docMk/>
            <pc:sldMasterMk cId="0" sldId="2147483669"/>
            <pc:sldLayoutMk cId="0" sldId="2147483664"/>
          </pc:sldLayoutMkLst>
        </pc:sldLayoutChg>
      </pc:sldMasterChg>
      <pc:sldMasterChg chg="del delSldLayout">
        <pc:chgData name="CHEUNG, Hiu Ching Athena [Student]" userId="03cc0922-5853-4d01-aac9-cbffaf26e9d9" providerId="ADAL" clId="{2F9B33E2-02F2-493A-91DD-FF13895AABAC}" dt="2021-08-11T03:44:27.555" v="332" actId="47"/>
        <pc:sldMasterMkLst>
          <pc:docMk/>
          <pc:sldMasterMk cId="0" sldId="2147483670"/>
        </pc:sldMasterMkLst>
        <pc:sldLayoutChg chg="del">
          <pc:chgData name="CHEUNG, Hiu Ching Athena [Student]" userId="03cc0922-5853-4d01-aac9-cbffaf26e9d9" providerId="ADAL" clId="{2F9B33E2-02F2-493A-91DD-FF13895AABAC}" dt="2021-08-11T03:44:27.555" v="332" actId="47"/>
          <pc:sldLayoutMkLst>
            <pc:docMk/>
            <pc:sldMasterMk cId="0" sldId="2147483670"/>
            <pc:sldLayoutMk cId="0" sldId="2147483668"/>
          </pc:sldLayoutMkLst>
        </pc:sldLayoutChg>
      </pc:sldMasterChg>
    </pc:docChg>
  </pc:docChgLst>
  <pc:docChgLst>
    <pc:chgData name="Ka Chun" userId="59ec9a4b-e42f-4c79-9d8e-09d547616725" providerId="ADAL" clId="{11342C65-FDA5-46AB-8C1C-E1C03BB54E80}"/>
    <pc:docChg chg="undo custSel addSld delSld modSld sldOrd">
      <pc:chgData name="Ka Chun" userId="59ec9a4b-e42f-4c79-9d8e-09d547616725" providerId="ADAL" clId="{11342C65-FDA5-46AB-8C1C-E1C03BB54E80}" dt="2021-08-16T12:16:30.975" v="633" actId="20577"/>
      <pc:docMkLst>
        <pc:docMk/>
      </pc:docMkLst>
      <pc:sldChg chg="addSp delSp modSp mod">
        <pc:chgData name="Ka Chun" userId="59ec9a4b-e42f-4c79-9d8e-09d547616725" providerId="ADAL" clId="{11342C65-FDA5-46AB-8C1C-E1C03BB54E80}" dt="2021-08-16T12:12:46.233" v="627" actId="20577"/>
        <pc:sldMkLst>
          <pc:docMk/>
          <pc:sldMk cId="2994908211" sldId="302"/>
        </pc:sldMkLst>
        <pc:spChg chg="add mod">
          <ac:chgData name="Ka Chun" userId="59ec9a4b-e42f-4c79-9d8e-09d547616725" providerId="ADAL" clId="{11342C65-FDA5-46AB-8C1C-E1C03BB54E80}" dt="2021-08-16T11:51:35.526" v="518" actId="20577"/>
          <ac:spMkLst>
            <pc:docMk/>
            <pc:sldMk cId="2994908211" sldId="302"/>
            <ac:spMk id="2" creationId="{33379F66-7D53-4694-AAB2-74DD37DFFB54}"/>
          </ac:spMkLst>
        </pc:spChg>
        <pc:spChg chg="add del mod">
          <ac:chgData name="Ka Chun" userId="59ec9a4b-e42f-4c79-9d8e-09d547616725" providerId="ADAL" clId="{11342C65-FDA5-46AB-8C1C-E1C03BB54E80}" dt="2021-08-13T13:31:48.340" v="389" actId="478"/>
          <ac:spMkLst>
            <pc:docMk/>
            <pc:sldMk cId="2994908211" sldId="302"/>
            <ac:spMk id="3" creationId="{D5647AEE-2980-4B73-B3BD-68F44D14AEE0}"/>
          </ac:spMkLst>
        </pc:spChg>
        <pc:spChg chg="add mod">
          <ac:chgData name="Ka Chun" userId="59ec9a4b-e42f-4c79-9d8e-09d547616725" providerId="ADAL" clId="{11342C65-FDA5-46AB-8C1C-E1C03BB54E80}" dt="2021-08-16T11:53:15.883" v="566" actId="20577"/>
          <ac:spMkLst>
            <pc:docMk/>
            <pc:sldMk cId="2994908211" sldId="302"/>
            <ac:spMk id="3" creationId="{DA269718-81E9-478D-B7B3-5C6EC69A4DE8}"/>
          </ac:spMkLst>
        </pc:spChg>
        <pc:spChg chg="add mod">
          <ac:chgData name="Ka Chun" userId="59ec9a4b-e42f-4c79-9d8e-09d547616725" providerId="ADAL" clId="{11342C65-FDA5-46AB-8C1C-E1C03BB54E80}" dt="2021-08-16T11:53:01.465" v="546" actId="1076"/>
          <ac:spMkLst>
            <pc:docMk/>
            <pc:sldMk cId="2994908211" sldId="302"/>
            <ac:spMk id="8" creationId="{D8F9A8EC-9B16-4C15-BA3F-FC33C505C1FC}"/>
          </ac:spMkLst>
        </pc:spChg>
        <pc:spChg chg="add del mod">
          <ac:chgData name="Ka Chun" userId="59ec9a4b-e42f-4c79-9d8e-09d547616725" providerId="ADAL" clId="{11342C65-FDA5-46AB-8C1C-E1C03BB54E80}" dt="2021-08-16T11:51:57.695" v="522" actId="478"/>
          <ac:spMkLst>
            <pc:docMk/>
            <pc:sldMk cId="2994908211" sldId="302"/>
            <ac:spMk id="9" creationId="{00929ED0-1FA0-4491-A6FD-6B35A79567B7}"/>
          </ac:spMkLst>
        </pc:spChg>
        <pc:spChg chg="add del mod">
          <ac:chgData name="Ka Chun" userId="59ec9a4b-e42f-4c79-9d8e-09d547616725" providerId="ADAL" clId="{11342C65-FDA5-46AB-8C1C-E1C03BB54E80}" dt="2021-08-16T11:52:00.679" v="523" actId="478"/>
          <ac:spMkLst>
            <pc:docMk/>
            <pc:sldMk cId="2994908211" sldId="302"/>
            <ac:spMk id="10" creationId="{8B75564D-907B-47F3-9D97-B3D992D147E4}"/>
          </ac:spMkLst>
        </pc:spChg>
        <pc:spChg chg="add del mod">
          <ac:chgData name="Ka Chun" userId="59ec9a4b-e42f-4c79-9d8e-09d547616725" providerId="ADAL" clId="{11342C65-FDA5-46AB-8C1C-E1C03BB54E80}" dt="2021-08-16T11:52:26.739" v="533" actId="478"/>
          <ac:spMkLst>
            <pc:docMk/>
            <pc:sldMk cId="2994908211" sldId="302"/>
            <ac:spMk id="11" creationId="{D60786C7-925F-4D5A-8C3B-EF81D64562A7}"/>
          </ac:spMkLst>
        </pc:spChg>
        <pc:spChg chg="add del mod">
          <ac:chgData name="Ka Chun" userId="59ec9a4b-e42f-4c79-9d8e-09d547616725" providerId="ADAL" clId="{11342C65-FDA5-46AB-8C1C-E1C03BB54E80}" dt="2021-08-16T11:52:27.837" v="534" actId="478"/>
          <ac:spMkLst>
            <pc:docMk/>
            <pc:sldMk cId="2994908211" sldId="302"/>
            <ac:spMk id="12" creationId="{A1AC6962-6218-4565-8354-3CEAF24FFFF4}"/>
          </ac:spMkLst>
        </pc:spChg>
        <pc:spChg chg="add mod">
          <ac:chgData name="Ka Chun" userId="59ec9a4b-e42f-4c79-9d8e-09d547616725" providerId="ADAL" clId="{11342C65-FDA5-46AB-8C1C-E1C03BB54E80}" dt="2021-08-16T12:12:46.233" v="627" actId="20577"/>
          <ac:spMkLst>
            <pc:docMk/>
            <pc:sldMk cId="2994908211" sldId="302"/>
            <ac:spMk id="15" creationId="{4F84504A-B211-4096-81F5-8766D94E8946}"/>
          </ac:spMkLst>
        </pc:spChg>
      </pc:sldChg>
      <pc:sldChg chg="addSp delSp modSp add mod ord">
        <pc:chgData name="Ka Chun" userId="59ec9a4b-e42f-4c79-9d8e-09d547616725" providerId="ADAL" clId="{11342C65-FDA5-46AB-8C1C-E1C03BB54E80}" dt="2021-08-16T12:16:30.975" v="633" actId="20577"/>
        <pc:sldMkLst>
          <pc:docMk/>
          <pc:sldMk cId="147595832" sldId="307"/>
        </pc:sldMkLst>
        <pc:spChg chg="del">
          <ac:chgData name="Ka Chun" userId="59ec9a4b-e42f-4c79-9d8e-09d547616725" providerId="ADAL" clId="{11342C65-FDA5-46AB-8C1C-E1C03BB54E80}" dt="2021-08-16T11:07:50.765" v="448" actId="478"/>
          <ac:spMkLst>
            <pc:docMk/>
            <pc:sldMk cId="147595832" sldId="307"/>
            <ac:spMk id="2" creationId="{33379F66-7D53-4694-AAB2-74DD37DFFB54}"/>
          </ac:spMkLst>
        </pc:spChg>
        <pc:spChg chg="add mod">
          <ac:chgData name="Ka Chun" userId="59ec9a4b-e42f-4c79-9d8e-09d547616725" providerId="ADAL" clId="{11342C65-FDA5-46AB-8C1C-E1C03BB54E80}" dt="2021-08-16T12:16:30.975" v="633" actId="20577"/>
          <ac:spMkLst>
            <pc:docMk/>
            <pc:sldMk cId="147595832" sldId="307"/>
            <ac:spMk id="3" creationId="{1241C397-B6D5-413B-87F4-AFDBB3C9DF18}"/>
          </ac:spMkLst>
        </pc:spChg>
        <pc:spChg chg="del">
          <ac:chgData name="Ka Chun" userId="59ec9a4b-e42f-4c79-9d8e-09d547616725" providerId="ADAL" clId="{11342C65-FDA5-46AB-8C1C-E1C03BB54E80}" dt="2021-08-16T11:07:50.765" v="448" actId="478"/>
          <ac:spMkLst>
            <pc:docMk/>
            <pc:sldMk cId="147595832" sldId="307"/>
            <ac:spMk id="8" creationId="{D8F9A8EC-9B16-4C15-BA3F-FC33C505C1FC}"/>
          </ac:spMkLst>
        </pc:spChg>
        <pc:spChg chg="del">
          <ac:chgData name="Ka Chun" userId="59ec9a4b-e42f-4c79-9d8e-09d547616725" providerId="ADAL" clId="{11342C65-FDA5-46AB-8C1C-E1C03BB54E80}" dt="2021-08-16T11:07:50.765" v="448" actId="478"/>
          <ac:spMkLst>
            <pc:docMk/>
            <pc:sldMk cId="147595832" sldId="307"/>
            <ac:spMk id="9" creationId="{00929ED0-1FA0-4491-A6FD-6B35A79567B7}"/>
          </ac:spMkLst>
        </pc:spChg>
        <pc:spChg chg="del">
          <ac:chgData name="Ka Chun" userId="59ec9a4b-e42f-4c79-9d8e-09d547616725" providerId="ADAL" clId="{11342C65-FDA5-46AB-8C1C-E1C03BB54E80}" dt="2021-08-16T11:07:50.765" v="448" actId="478"/>
          <ac:spMkLst>
            <pc:docMk/>
            <pc:sldMk cId="147595832" sldId="307"/>
            <ac:spMk id="10" creationId="{8B75564D-907B-47F3-9D97-B3D992D147E4}"/>
          </ac:spMkLst>
        </pc:spChg>
        <pc:spChg chg="del">
          <ac:chgData name="Ka Chun" userId="59ec9a4b-e42f-4c79-9d8e-09d547616725" providerId="ADAL" clId="{11342C65-FDA5-46AB-8C1C-E1C03BB54E80}" dt="2021-08-16T11:07:50.765" v="448" actId="478"/>
          <ac:spMkLst>
            <pc:docMk/>
            <pc:sldMk cId="147595832" sldId="307"/>
            <ac:spMk id="11" creationId="{D60786C7-925F-4D5A-8C3B-EF81D64562A7}"/>
          </ac:spMkLst>
        </pc:spChg>
        <pc:spChg chg="del">
          <ac:chgData name="Ka Chun" userId="59ec9a4b-e42f-4c79-9d8e-09d547616725" providerId="ADAL" clId="{11342C65-FDA5-46AB-8C1C-E1C03BB54E80}" dt="2021-08-16T11:07:52.590" v="449" actId="478"/>
          <ac:spMkLst>
            <pc:docMk/>
            <pc:sldMk cId="147595832" sldId="307"/>
            <ac:spMk id="12" creationId="{A1AC6962-6218-4565-8354-3CEAF24FFFF4}"/>
          </ac:spMkLst>
        </pc:spChg>
        <pc:picChg chg="add mod">
          <ac:chgData name="Ka Chun" userId="59ec9a4b-e42f-4c79-9d8e-09d547616725" providerId="ADAL" clId="{11342C65-FDA5-46AB-8C1C-E1C03BB54E80}" dt="2021-08-16T11:51:28.443" v="508" actId="1076"/>
          <ac:picMkLst>
            <pc:docMk/>
            <pc:sldMk cId="147595832" sldId="307"/>
            <ac:picMk id="1026" creationId="{2092B231-50C5-4967-9F52-94109CEECA61}"/>
          </ac:picMkLst>
        </pc:picChg>
      </pc:sldChg>
      <pc:sldChg chg="addSp delSp modSp add del mod">
        <pc:chgData name="Ka Chun" userId="59ec9a4b-e42f-4c79-9d8e-09d547616725" providerId="ADAL" clId="{11342C65-FDA5-46AB-8C1C-E1C03BB54E80}" dt="2021-08-13T13:55:41.169" v="444" actId="47"/>
        <pc:sldMkLst>
          <pc:docMk/>
          <pc:sldMk cId="280538343" sldId="307"/>
        </pc:sldMkLst>
        <pc:spChg chg="del mod">
          <ac:chgData name="Ka Chun" userId="59ec9a4b-e42f-4c79-9d8e-09d547616725" providerId="ADAL" clId="{11342C65-FDA5-46AB-8C1C-E1C03BB54E80}" dt="2021-08-13T13:55:38.588" v="441" actId="478"/>
          <ac:spMkLst>
            <pc:docMk/>
            <pc:sldMk cId="280538343" sldId="307"/>
            <ac:spMk id="2" creationId="{33379F66-7D53-4694-AAB2-74DD37DFFB54}"/>
          </ac:spMkLst>
        </pc:spChg>
        <pc:spChg chg="add del mod">
          <ac:chgData name="Ka Chun" userId="59ec9a4b-e42f-4c79-9d8e-09d547616725" providerId="ADAL" clId="{11342C65-FDA5-46AB-8C1C-E1C03BB54E80}" dt="2021-08-13T13:55:40.509" v="443" actId="478"/>
          <ac:spMkLst>
            <pc:docMk/>
            <pc:sldMk cId="280538343" sldId="307"/>
            <ac:spMk id="3" creationId="{93B7033C-C77E-4936-8315-4708415645B9}"/>
          </ac:spMkLst>
        </pc:spChg>
        <pc:spChg chg="mod">
          <ac:chgData name="Ka Chun" userId="59ec9a4b-e42f-4c79-9d8e-09d547616725" providerId="ADAL" clId="{11342C65-FDA5-46AB-8C1C-E1C03BB54E80}" dt="2021-08-13T13:31:59.078" v="394" actId="1076"/>
          <ac:spMkLst>
            <pc:docMk/>
            <pc:sldMk cId="280538343" sldId="307"/>
            <ac:spMk id="6" creationId="{5B9E3D7B-A790-428A-9716-F5631392D2D2}"/>
          </ac:spMkLst>
        </pc:spChg>
        <pc:spChg chg="del">
          <ac:chgData name="Ka Chun" userId="59ec9a4b-e42f-4c79-9d8e-09d547616725" providerId="ADAL" clId="{11342C65-FDA5-46AB-8C1C-E1C03BB54E80}" dt="2021-08-13T13:32:03.384" v="395" actId="478"/>
          <ac:spMkLst>
            <pc:docMk/>
            <pc:sldMk cId="280538343" sldId="307"/>
            <ac:spMk id="8" creationId="{D8F9A8EC-9B16-4C15-BA3F-FC33C505C1FC}"/>
          </ac:spMkLst>
        </pc:spChg>
        <pc:spChg chg="del">
          <ac:chgData name="Ka Chun" userId="59ec9a4b-e42f-4c79-9d8e-09d547616725" providerId="ADAL" clId="{11342C65-FDA5-46AB-8C1C-E1C03BB54E80}" dt="2021-08-13T13:32:03.384" v="395" actId="478"/>
          <ac:spMkLst>
            <pc:docMk/>
            <pc:sldMk cId="280538343" sldId="307"/>
            <ac:spMk id="9" creationId="{00929ED0-1FA0-4491-A6FD-6B35A79567B7}"/>
          </ac:spMkLst>
        </pc:spChg>
        <pc:spChg chg="del">
          <ac:chgData name="Ka Chun" userId="59ec9a4b-e42f-4c79-9d8e-09d547616725" providerId="ADAL" clId="{11342C65-FDA5-46AB-8C1C-E1C03BB54E80}" dt="2021-08-13T13:32:03.384" v="395" actId="478"/>
          <ac:spMkLst>
            <pc:docMk/>
            <pc:sldMk cId="280538343" sldId="307"/>
            <ac:spMk id="10" creationId="{8B75564D-907B-47F3-9D97-B3D992D147E4}"/>
          </ac:spMkLst>
        </pc:spChg>
        <pc:spChg chg="del">
          <ac:chgData name="Ka Chun" userId="59ec9a4b-e42f-4c79-9d8e-09d547616725" providerId="ADAL" clId="{11342C65-FDA5-46AB-8C1C-E1C03BB54E80}" dt="2021-08-13T13:32:03.384" v="395" actId="478"/>
          <ac:spMkLst>
            <pc:docMk/>
            <pc:sldMk cId="280538343" sldId="307"/>
            <ac:spMk id="11" creationId="{D60786C7-925F-4D5A-8C3B-EF81D64562A7}"/>
          </ac:spMkLst>
        </pc:spChg>
        <pc:spChg chg="del">
          <ac:chgData name="Ka Chun" userId="59ec9a4b-e42f-4c79-9d8e-09d547616725" providerId="ADAL" clId="{11342C65-FDA5-46AB-8C1C-E1C03BB54E80}" dt="2021-08-13T13:32:03.384" v="395" actId="478"/>
          <ac:spMkLst>
            <pc:docMk/>
            <pc:sldMk cId="280538343" sldId="307"/>
            <ac:spMk id="12" creationId="{A1AC6962-6218-4565-8354-3CEAF24FFFF4}"/>
          </ac:spMkLst>
        </pc:spChg>
        <pc:spChg chg="add del mod">
          <ac:chgData name="Ka Chun" userId="59ec9a4b-e42f-4c79-9d8e-09d547616725" providerId="ADAL" clId="{11342C65-FDA5-46AB-8C1C-E1C03BB54E80}" dt="2021-08-13T13:55:39.475" v="442" actId="478"/>
          <ac:spMkLst>
            <pc:docMk/>
            <pc:sldMk cId="280538343" sldId="307"/>
            <ac:spMk id="15" creationId="{969B2187-3B94-4643-9C97-1CDB1ADF363A}"/>
          </ac:spMkLst>
        </pc:spChg>
      </pc:sldChg>
    </pc:docChg>
  </pc:docChgLst>
  <pc:docChgLst>
    <pc:chgData name="CHEUNG, Hiu Ching Athena [Student]" userId="S::18049261d@connect.polyu.hk::03cc0922-5853-4d01-aac9-cbffaf26e9d9" providerId="AD" clId="Web-{AB1ECAD4-ADB7-DE03-9D06-4714154499CE}"/>
    <pc:docChg chg="modSld">
      <pc:chgData name="CHEUNG, Hiu Ching Athena [Student]" userId="S::18049261d@connect.polyu.hk::03cc0922-5853-4d01-aac9-cbffaf26e9d9" providerId="AD" clId="Web-{AB1ECAD4-ADB7-DE03-9D06-4714154499CE}" dt="2021-08-19T14:08:17.969" v="15" actId="1076"/>
      <pc:docMkLst>
        <pc:docMk/>
      </pc:docMkLst>
      <pc:sldChg chg="modSp">
        <pc:chgData name="CHEUNG, Hiu Ching Athena [Student]" userId="S::18049261d@connect.polyu.hk::03cc0922-5853-4d01-aac9-cbffaf26e9d9" providerId="AD" clId="Web-{AB1ECAD4-ADB7-DE03-9D06-4714154499CE}" dt="2021-08-19T13:39:24.787" v="3" actId="20577"/>
        <pc:sldMkLst>
          <pc:docMk/>
          <pc:sldMk cId="499293948" sldId="304"/>
        </pc:sldMkLst>
        <pc:spChg chg="mod">
          <ac:chgData name="CHEUNG, Hiu Ching Athena [Student]" userId="S::18049261d@connect.polyu.hk::03cc0922-5853-4d01-aac9-cbffaf26e9d9" providerId="AD" clId="Web-{AB1ECAD4-ADB7-DE03-9D06-4714154499CE}" dt="2021-08-19T13:39:24.787" v="3" actId="20577"/>
          <ac:spMkLst>
            <pc:docMk/>
            <pc:sldMk cId="499293948" sldId="304"/>
            <ac:spMk id="16" creationId="{160F6E03-22BB-48F7-AF93-AC84700AA67F}"/>
          </ac:spMkLst>
        </pc:spChg>
      </pc:sldChg>
      <pc:sldChg chg="modSp">
        <pc:chgData name="CHEUNG, Hiu Ching Athena [Student]" userId="S::18049261d@connect.polyu.hk::03cc0922-5853-4d01-aac9-cbffaf26e9d9" providerId="AD" clId="Web-{AB1ECAD4-ADB7-DE03-9D06-4714154499CE}" dt="2021-08-19T14:08:17.969" v="15" actId="1076"/>
        <pc:sldMkLst>
          <pc:docMk/>
          <pc:sldMk cId="3944267863" sldId="305"/>
        </pc:sldMkLst>
        <pc:spChg chg="mod">
          <ac:chgData name="CHEUNG, Hiu Ching Athena [Student]" userId="S::18049261d@connect.polyu.hk::03cc0922-5853-4d01-aac9-cbffaf26e9d9" providerId="AD" clId="Web-{AB1ECAD4-ADB7-DE03-9D06-4714154499CE}" dt="2021-08-19T14:08:17.969" v="15" actId="1076"/>
          <ac:spMkLst>
            <pc:docMk/>
            <pc:sldMk cId="3944267863" sldId="305"/>
            <ac:spMk id="12" creationId="{35982F01-ED23-45F8-85CD-F247A7915531}"/>
          </ac:spMkLst>
        </pc:spChg>
      </pc:sldChg>
      <pc:sldChg chg="modSp">
        <pc:chgData name="CHEUNG, Hiu Ching Athena [Student]" userId="S::18049261d@connect.polyu.hk::03cc0922-5853-4d01-aac9-cbffaf26e9d9" providerId="AD" clId="Web-{AB1ECAD4-ADB7-DE03-9D06-4714154499CE}" dt="2021-08-19T14:00:25.128" v="13" actId="20577"/>
        <pc:sldMkLst>
          <pc:docMk/>
          <pc:sldMk cId="1619587713" sldId="308"/>
        </pc:sldMkLst>
        <pc:spChg chg="mod">
          <ac:chgData name="CHEUNG, Hiu Ching Athena [Student]" userId="S::18049261d@connect.polyu.hk::03cc0922-5853-4d01-aac9-cbffaf26e9d9" providerId="AD" clId="Web-{AB1ECAD4-ADB7-DE03-9D06-4714154499CE}" dt="2021-08-19T14:00:25.128" v="13" actId="20577"/>
          <ac:spMkLst>
            <pc:docMk/>
            <pc:sldMk cId="1619587713" sldId="308"/>
            <ac:spMk id="298" creationId="{00000000-0000-0000-0000-000000000000}"/>
          </ac:spMkLst>
        </pc:spChg>
      </pc:sldChg>
      <pc:sldChg chg="modSp">
        <pc:chgData name="CHEUNG, Hiu Ching Athena [Student]" userId="S::18049261d@connect.polyu.hk::03cc0922-5853-4d01-aac9-cbffaf26e9d9" providerId="AD" clId="Web-{AB1ECAD4-ADB7-DE03-9D06-4714154499CE}" dt="2021-08-19T13:39:46.256" v="5"/>
        <pc:sldMkLst>
          <pc:docMk/>
          <pc:sldMk cId="3676948722" sldId="309"/>
        </pc:sldMkLst>
        <pc:graphicFrameChg chg="mod modGraphic">
          <ac:chgData name="CHEUNG, Hiu Ching Athena [Student]" userId="S::18049261d@connect.polyu.hk::03cc0922-5853-4d01-aac9-cbffaf26e9d9" providerId="AD" clId="Web-{AB1ECAD4-ADB7-DE03-9D06-4714154499CE}" dt="2021-08-19T13:39:46.256" v="5"/>
          <ac:graphicFrameMkLst>
            <pc:docMk/>
            <pc:sldMk cId="3676948722" sldId="309"/>
            <ac:graphicFrameMk id="2" creationId="{BDF47525-78B1-48E8-A41E-D2E22CF5BEB2}"/>
          </ac:graphicFrameMkLst>
        </pc:graphicFrameChg>
      </pc:sldChg>
    </pc:docChg>
  </pc:docChgLst>
  <pc:docChgLst>
    <pc:chgData name="FUNG, Ka Chun Tim [Student]" userId="S::18059161d@connect.polyu.hk::59ec9a4b-e42f-4c79-9d8e-09d547616725" providerId="AD" clId="Web-{AB3A56F4-C023-5975-6D11-C165C5284939}"/>
    <pc:docChg chg="addSld delSld modSld sldOrd">
      <pc:chgData name="FUNG, Ka Chun Tim [Student]" userId="S::18059161d@connect.polyu.hk::59ec9a4b-e42f-4c79-9d8e-09d547616725" providerId="AD" clId="Web-{AB3A56F4-C023-5975-6D11-C165C5284939}" dt="2021-10-03T06:01:24.059" v="331" actId="1076"/>
      <pc:docMkLst>
        <pc:docMk/>
      </pc:docMkLst>
      <pc:sldChg chg="modSp">
        <pc:chgData name="FUNG, Ka Chun Tim [Student]" userId="S::18059161d@connect.polyu.hk::59ec9a4b-e42f-4c79-9d8e-09d547616725" providerId="AD" clId="Web-{AB3A56F4-C023-5975-6D11-C165C5284939}" dt="2021-10-03T05:13:37.449" v="110" actId="14100"/>
        <pc:sldMkLst>
          <pc:docMk/>
          <pc:sldMk cId="3277186160" sldId="296"/>
        </pc:sldMkLst>
        <pc:spChg chg="mod">
          <ac:chgData name="FUNG, Ka Chun Tim [Student]" userId="S::18059161d@connect.polyu.hk::59ec9a4b-e42f-4c79-9d8e-09d547616725" providerId="AD" clId="Web-{AB3A56F4-C023-5975-6D11-C165C5284939}" dt="2021-10-03T05:13:37.449" v="110" actId="14100"/>
          <ac:spMkLst>
            <pc:docMk/>
            <pc:sldMk cId="3277186160" sldId="296"/>
            <ac:spMk id="360" creationId="{00000000-0000-0000-0000-000000000000}"/>
          </ac:spMkLst>
        </pc:spChg>
      </pc:sldChg>
      <pc:sldChg chg="ord">
        <pc:chgData name="FUNG, Ka Chun Tim [Student]" userId="S::18059161d@connect.polyu.hk::59ec9a4b-e42f-4c79-9d8e-09d547616725" providerId="AD" clId="Web-{AB3A56F4-C023-5975-6D11-C165C5284939}" dt="2021-10-03T04:08:41.353" v="10"/>
        <pc:sldMkLst>
          <pc:docMk/>
          <pc:sldMk cId="3676948722" sldId="309"/>
        </pc:sldMkLst>
      </pc:sldChg>
      <pc:sldChg chg="addSp delSp modSp">
        <pc:chgData name="FUNG, Ka Chun Tim [Student]" userId="S::18059161d@connect.polyu.hk::59ec9a4b-e42f-4c79-9d8e-09d547616725" providerId="AD" clId="Web-{AB3A56F4-C023-5975-6D11-C165C5284939}" dt="2021-10-03T06:01:24.059" v="331" actId="1076"/>
        <pc:sldMkLst>
          <pc:docMk/>
          <pc:sldMk cId="579860046" sldId="310"/>
        </pc:sldMkLst>
        <pc:spChg chg="add mod">
          <ac:chgData name="FUNG, Ka Chun Tim [Student]" userId="S::18059161d@connect.polyu.hk::59ec9a4b-e42f-4c79-9d8e-09d547616725" providerId="AD" clId="Web-{AB3A56F4-C023-5975-6D11-C165C5284939}" dt="2021-10-03T05:58:14.633" v="297" actId="1076"/>
          <ac:spMkLst>
            <pc:docMk/>
            <pc:sldMk cId="579860046" sldId="310"/>
            <ac:spMk id="2" creationId="{62180A23-A45D-4B7B-A298-822085B18D9A}"/>
          </ac:spMkLst>
        </pc:spChg>
        <pc:spChg chg="add mod">
          <ac:chgData name="FUNG, Ka Chun Tim [Student]" userId="S::18059161d@connect.polyu.hk::59ec9a4b-e42f-4c79-9d8e-09d547616725" providerId="AD" clId="Web-{AB3A56F4-C023-5975-6D11-C165C5284939}" dt="2021-10-03T05:57:52.523" v="291" actId="1076"/>
          <ac:spMkLst>
            <pc:docMk/>
            <pc:sldMk cId="579860046" sldId="310"/>
            <ac:spMk id="3" creationId="{EDCA11DF-12AC-4B86-B959-BA2E0C2C9108}"/>
          </ac:spMkLst>
        </pc:spChg>
        <pc:spChg chg="mod">
          <ac:chgData name="FUNG, Ka Chun Tim [Student]" userId="S::18059161d@connect.polyu.hk::59ec9a4b-e42f-4c79-9d8e-09d547616725" providerId="AD" clId="Web-{AB3A56F4-C023-5975-6D11-C165C5284939}" dt="2021-10-03T05:59:11.681" v="322" actId="20577"/>
          <ac:spMkLst>
            <pc:docMk/>
            <pc:sldMk cId="579860046" sldId="310"/>
            <ac:spMk id="7" creationId="{B34CC871-BDD7-425C-B3E7-84BDF0E829B7}"/>
          </ac:spMkLst>
        </pc:spChg>
        <pc:spChg chg="add del mod">
          <ac:chgData name="FUNG, Ka Chun Tim [Student]" userId="S::18059161d@connect.polyu.hk::59ec9a4b-e42f-4c79-9d8e-09d547616725" providerId="AD" clId="Web-{AB3A56F4-C023-5975-6D11-C165C5284939}" dt="2021-10-03T05:59:57.073" v="325"/>
          <ac:spMkLst>
            <pc:docMk/>
            <pc:sldMk cId="579860046" sldId="310"/>
            <ac:spMk id="8" creationId="{4B5BA223-9EE5-43DC-9F27-E3A5A1EE3501}"/>
          </ac:spMkLst>
        </pc:spChg>
        <pc:spChg chg="add mod">
          <ac:chgData name="FUNG, Ka Chun Tim [Student]" userId="S::18059161d@connect.polyu.hk::59ec9a4b-e42f-4c79-9d8e-09d547616725" providerId="AD" clId="Web-{AB3A56F4-C023-5975-6D11-C165C5284939}" dt="2021-10-03T05:58:18.258" v="300" actId="1076"/>
          <ac:spMkLst>
            <pc:docMk/>
            <pc:sldMk cId="579860046" sldId="310"/>
            <ac:spMk id="9" creationId="{C20DBE3A-0721-48A7-89E7-16048E373952}"/>
          </ac:spMkLst>
        </pc:spChg>
        <pc:spChg chg="add mod">
          <ac:chgData name="FUNG, Ka Chun Tim [Student]" userId="S::18059161d@connect.polyu.hk::59ec9a4b-e42f-4c79-9d8e-09d547616725" providerId="AD" clId="Web-{AB3A56F4-C023-5975-6D11-C165C5284939}" dt="2021-10-03T05:58:58.431" v="312" actId="1076"/>
          <ac:spMkLst>
            <pc:docMk/>
            <pc:sldMk cId="579860046" sldId="310"/>
            <ac:spMk id="10" creationId="{075B13C0-01C6-4908-A814-300A7424DDF2}"/>
          </ac:spMkLst>
        </pc:spChg>
        <pc:spChg chg="add mod">
          <ac:chgData name="FUNG, Ka Chun Tim [Student]" userId="S::18059161d@connect.polyu.hk::59ec9a4b-e42f-4c79-9d8e-09d547616725" providerId="AD" clId="Web-{AB3A56F4-C023-5975-6D11-C165C5284939}" dt="2021-10-03T05:59:17.650" v="324" actId="1076"/>
          <ac:spMkLst>
            <pc:docMk/>
            <pc:sldMk cId="579860046" sldId="310"/>
            <ac:spMk id="11" creationId="{24F7F044-6F44-4AAF-AE4A-22431A64A143}"/>
          </ac:spMkLst>
        </pc:spChg>
        <pc:spChg chg="add mod">
          <ac:chgData name="FUNG, Ka Chun Tim [Student]" userId="S::18059161d@connect.polyu.hk::59ec9a4b-e42f-4c79-9d8e-09d547616725" providerId="AD" clId="Web-{AB3A56F4-C023-5975-6D11-C165C5284939}" dt="2021-10-03T06:01:24.059" v="331" actId="1076"/>
          <ac:spMkLst>
            <pc:docMk/>
            <pc:sldMk cId="579860046" sldId="310"/>
            <ac:spMk id="12" creationId="{034948B8-DFDF-49F4-94C9-65DB44A7FF84}"/>
          </ac:spMkLst>
        </pc:spChg>
        <pc:spChg chg="mod">
          <ac:chgData name="FUNG, Ka Chun Tim [Student]" userId="S::18059161d@connect.polyu.hk::59ec9a4b-e42f-4c79-9d8e-09d547616725" providerId="AD" clId="Web-{AB3A56F4-C023-5975-6D11-C165C5284939}" dt="2021-10-03T05:15:05.748" v="119" actId="20577"/>
          <ac:spMkLst>
            <pc:docMk/>
            <pc:sldMk cId="579860046" sldId="310"/>
            <ac:spMk id="298" creationId="{00000000-0000-0000-0000-000000000000}"/>
          </ac:spMkLst>
        </pc:spChg>
      </pc:sldChg>
      <pc:sldChg chg="addSp delSp modSp add del replId">
        <pc:chgData name="FUNG, Ka Chun Tim [Student]" userId="S::18059161d@connect.polyu.hk::59ec9a4b-e42f-4c79-9d8e-09d547616725" providerId="AD" clId="Web-{AB3A56F4-C023-5975-6D11-C165C5284939}" dt="2021-10-03T06:00:29.761" v="329" actId="20577"/>
        <pc:sldMkLst>
          <pc:docMk/>
          <pc:sldMk cId="57273043" sldId="317"/>
        </pc:sldMkLst>
        <pc:spChg chg="mod">
          <ac:chgData name="FUNG, Ka Chun Tim [Student]" userId="S::18059161d@connect.polyu.hk::59ec9a4b-e42f-4c79-9d8e-09d547616725" providerId="AD" clId="Web-{AB3A56F4-C023-5975-6D11-C165C5284939}" dt="2021-10-03T05:56:07.708" v="277" actId="1076"/>
          <ac:spMkLst>
            <pc:docMk/>
            <pc:sldMk cId="57273043" sldId="317"/>
            <ac:spMk id="2" creationId="{62180A23-A45D-4B7B-A298-822085B18D9A}"/>
          </ac:spMkLst>
        </pc:spChg>
        <pc:spChg chg="add del mod">
          <ac:chgData name="FUNG, Ka Chun Tim [Student]" userId="S::18059161d@connect.polyu.hk::59ec9a4b-e42f-4c79-9d8e-09d547616725" providerId="AD" clId="Web-{AB3A56F4-C023-5975-6D11-C165C5284939}" dt="2021-10-03T05:15:12.248" v="122"/>
          <ac:spMkLst>
            <pc:docMk/>
            <pc:sldMk cId="57273043" sldId="317"/>
            <ac:spMk id="4" creationId="{82D0C793-7187-4E15-A411-84C820B2C6DE}"/>
          </ac:spMkLst>
        </pc:spChg>
        <pc:spChg chg="add">
          <ac:chgData name="FUNG, Ka Chun Tim [Student]" userId="S::18059161d@connect.polyu.hk::59ec9a4b-e42f-4c79-9d8e-09d547616725" providerId="AD" clId="Web-{AB3A56F4-C023-5975-6D11-C165C5284939}" dt="2021-10-03T05:15:10.685" v="121"/>
          <ac:spMkLst>
            <pc:docMk/>
            <pc:sldMk cId="57273043" sldId="317"/>
            <ac:spMk id="5" creationId="{F4F65976-681B-4A1B-ABF1-30C87D96F25B}"/>
          </ac:spMkLst>
        </pc:spChg>
        <pc:spChg chg="mod">
          <ac:chgData name="FUNG, Ka Chun Tim [Student]" userId="S::18059161d@connect.polyu.hk::59ec9a4b-e42f-4c79-9d8e-09d547616725" providerId="AD" clId="Web-{AB3A56F4-C023-5975-6D11-C165C5284939}" dt="2021-10-03T06:00:29.761" v="329" actId="20577"/>
          <ac:spMkLst>
            <pc:docMk/>
            <pc:sldMk cId="57273043" sldId="317"/>
            <ac:spMk id="7" creationId="{B34CC871-BDD7-425C-B3E7-84BDF0E829B7}"/>
          </ac:spMkLst>
        </pc:spChg>
        <pc:spChg chg="mod">
          <ac:chgData name="FUNG, Ka Chun Tim [Student]" userId="S::18059161d@connect.polyu.hk::59ec9a4b-e42f-4c79-9d8e-09d547616725" providerId="AD" clId="Web-{AB3A56F4-C023-5975-6D11-C165C5284939}" dt="2021-10-03T05:56:04.848" v="276" actId="1076"/>
          <ac:spMkLst>
            <pc:docMk/>
            <pc:sldMk cId="57273043" sldId="317"/>
            <ac:spMk id="8" creationId="{4B5BA223-9EE5-43DC-9F27-E3A5A1EE3501}"/>
          </ac:spMkLst>
        </pc:spChg>
        <pc:spChg chg="add mod">
          <ac:chgData name="FUNG, Ka Chun Tim [Student]" userId="S::18059161d@connect.polyu.hk::59ec9a4b-e42f-4c79-9d8e-09d547616725" providerId="AD" clId="Web-{AB3A56F4-C023-5975-6D11-C165C5284939}" dt="2021-10-03T05:21:17.208" v="185" actId="14100"/>
          <ac:spMkLst>
            <pc:docMk/>
            <pc:sldMk cId="57273043" sldId="317"/>
            <ac:spMk id="10" creationId="{C905B71F-0D14-412A-BBE8-5E6CE488B444}"/>
          </ac:spMkLst>
        </pc:spChg>
        <pc:spChg chg="add del mod">
          <ac:chgData name="FUNG, Ka Chun Tim [Student]" userId="S::18059161d@connect.polyu.hk::59ec9a4b-e42f-4c79-9d8e-09d547616725" providerId="AD" clId="Web-{AB3A56F4-C023-5975-6D11-C165C5284939}" dt="2021-10-03T05:18:17.908" v="150"/>
          <ac:spMkLst>
            <pc:docMk/>
            <pc:sldMk cId="57273043" sldId="317"/>
            <ac:spMk id="11" creationId="{07D96C9C-88F9-4603-BE03-C22771EF93CA}"/>
          </ac:spMkLst>
        </pc:spChg>
        <pc:spChg chg="add del mod">
          <ac:chgData name="FUNG, Ka Chun Tim [Student]" userId="S::18059161d@connect.polyu.hk::59ec9a4b-e42f-4c79-9d8e-09d547616725" providerId="AD" clId="Web-{AB3A56F4-C023-5975-6D11-C165C5284939}" dt="2021-10-03T05:19:05.956" v="162"/>
          <ac:spMkLst>
            <pc:docMk/>
            <pc:sldMk cId="57273043" sldId="317"/>
            <ac:spMk id="12" creationId="{AFA197C3-CD22-4215-A81B-C0C5ED26FD3C}"/>
          </ac:spMkLst>
        </pc:spChg>
        <pc:spChg chg="add del mod">
          <ac:chgData name="FUNG, Ka Chun Tim [Student]" userId="S::18059161d@connect.polyu.hk::59ec9a4b-e42f-4c79-9d8e-09d547616725" providerId="AD" clId="Web-{AB3A56F4-C023-5975-6D11-C165C5284939}" dt="2021-10-03T05:19:25.847" v="165"/>
          <ac:spMkLst>
            <pc:docMk/>
            <pc:sldMk cId="57273043" sldId="317"/>
            <ac:spMk id="13" creationId="{D7E08F8E-2B87-4460-AC3B-3C42D611EFE7}"/>
          </ac:spMkLst>
        </pc:spChg>
        <pc:spChg chg="add mod">
          <ac:chgData name="FUNG, Ka Chun Tim [Student]" userId="S::18059161d@connect.polyu.hk::59ec9a4b-e42f-4c79-9d8e-09d547616725" providerId="AD" clId="Web-{AB3A56F4-C023-5975-6D11-C165C5284939}" dt="2021-10-03T05:20:20.098" v="174" actId="1076"/>
          <ac:spMkLst>
            <pc:docMk/>
            <pc:sldMk cId="57273043" sldId="317"/>
            <ac:spMk id="15" creationId="{E9CC5EB9-A3AA-4CDC-8CB8-7DECB17EA5D2}"/>
          </ac:spMkLst>
        </pc:spChg>
        <pc:spChg chg="del">
          <ac:chgData name="FUNG, Ka Chun Tim [Student]" userId="S::18059161d@connect.polyu.hk::59ec9a4b-e42f-4c79-9d8e-09d547616725" providerId="AD" clId="Web-{AB3A56F4-C023-5975-6D11-C165C5284939}" dt="2021-10-03T05:15:10.248" v="120"/>
          <ac:spMkLst>
            <pc:docMk/>
            <pc:sldMk cId="57273043" sldId="317"/>
            <ac:spMk id="298" creationId="{00000000-0000-0000-0000-000000000000}"/>
          </ac:spMkLst>
        </pc:spChg>
      </pc:sldChg>
    </pc:docChg>
  </pc:docChgLst>
  <pc:docChgLst>
    <pc:chgData name="FUNG, Ka Chun Tim [Student]" userId="S::18059161d@connect.polyu.hk::59ec9a4b-e42f-4c79-9d8e-09d547616725" providerId="AD" clId="Web-{63DB62A6-E09E-1027-E716-DA74ACCFB5D4}"/>
    <pc:docChg chg="modSld">
      <pc:chgData name="FUNG, Ka Chun Tim [Student]" userId="S::18059161d@connect.polyu.hk::59ec9a4b-e42f-4c79-9d8e-09d547616725" providerId="AD" clId="Web-{63DB62A6-E09E-1027-E716-DA74ACCFB5D4}" dt="2021-10-03T07:47:34.309" v="35" actId="1076"/>
      <pc:docMkLst>
        <pc:docMk/>
      </pc:docMkLst>
      <pc:sldChg chg="addSp delSp modSp">
        <pc:chgData name="FUNG, Ka Chun Tim [Student]" userId="S::18059161d@connect.polyu.hk::59ec9a4b-e42f-4c79-9d8e-09d547616725" providerId="AD" clId="Web-{63DB62A6-E09E-1027-E716-DA74ACCFB5D4}" dt="2021-10-03T07:47:34.309" v="35" actId="1076"/>
        <pc:sldMkLst>
          <pc:docMk/>
          <pc:sldMk cId="579860046" sldId="310"/>
        </pc:sldMkLst>
        <pc:picChg chg="add del mod modCrop">
          <ac:chgData name="FUNG, Ka Chun Tim [Student]" userId="S::18059161d@connect.polyu.hk::59ec9a4b-e42f-4c79-9d8e-09d547616725" providerId="AD" clId="Web-{63DB62A6-E09E-1027-E716-DA74ACCFB5D4}" dt="2021-10-03T07:42:40.606" v="6"/>
          <ac:picMkLst>
            <pc:docMk/>
            <pc:sldMk cId="579860046" sldId="310"/>
            <ac:picMk id="4" creationId="{156E2095-043A-4E05-B077-1503B2DE08D9}"/>
          </ac:picMkLst>
        </pc:picChg>
        <pc:picChg chg="add mod">
          <ac:chgData name="FUNG, Ka Chun Tim [Student]" userId="S::18059161d@connect.polyu.hk::59ec9a4b-e42f-4c79-9d8e-09d547616725" providerId="AD" clId="Web-{63DB62A6-E09E-1027-E716-DA74ACCFB5D4}" dt="2021-10-03T07:47:34.309" v="35" actId="1076"/>
          <ac:picMkLst>
            <pc:docMk/>
            <pc:sldMk cId="579860046" sldId="310"/>
            <ac:picMk id="5" creationId="{9D25B096-5440-4350-88CF-2DE56F6B75AF}"/>
          </ac:picMkLst>
        </pc:picChg>
      </pc:sldChg>
      <pc:sldChg chg="addSp modSp">
        <pc:chgData name="FUNG, Ka Chun Tim [Student]" userId="S::18059161d@connect.polyu.hk::59ec9a4b-e42f-4c79-9d8e-09d547616725" providerId="AD" clId="Web-{63DB62A6-E09E-1027-E716-DA74ACCFB5D4}" dt="2021-10-03T07:46:52.760" v="33" actId="20577"/>
        <pc:sldMkLst>
          <pc:docMk/>
          <pc:sldMk cId="57273043" sldId="317"/>
        </pc:sldMkLst>
        <pc:spChg chg="mod">
          <ac:chgData name="FUNG, Ka Chun Tim [Student]" userId="S::18059161d@connect.polyu.hk::59ec9a4b-e42f-4c79-9d8e-09d547616725" providerId="AD" clId="Web-{63DB62A6-E09E-1027-E716-DA74ACCFB5D4}" dt="2021-10-03T07:46:52.760" v="33" actId="20577"/>
          <ac:spMkLst>
            <pc:docMk/>
            <pc:sldMk cId="57273043" sldId="317"/>
            <ac:spMk id="7" creationId="{B34CC871-BDD7-425C-B3E7-84BDF0E829B7}"/>
          </ac:spMkLst>
        </pc:spChg>
        <pc:picChg chg="add mod">
          <ac:chgData name="FUNG, Ka Chun Tim [Student]" userId="S::18059161d@connect.polyu.hk::59ec9a4b-e42f-4c79-9d8e-09d547616725" providerId="AD" clId="Web-{63DB62A6-E09E-1027-E716-DA74ACCFB5D4}" dt="2021-10-03T07:46:45.697" v="29" actId="1076"/>
          <ac:picMkLst>
            <pc:docMk/>
            <pc:sldMk cId="57273043" sldId="317"/>
            <ac:picMk id="3" creationId="{79D3ECF6-71E2-4785-BE8E-BE6044FF9016}"/>
          </ac:picMkLst>
        </pc:picChg>
        <pc:picChg chg="add mod modCrop">
          <ac:chgData name="FUNG, Ka Chun Tim [Student]" userId="S::18059161d@connect.polyu.hk::59ec9a4b-e42f-4c79-9d8e-09d547616725" providerId="AD" clId="Web-{63DB62A6-E09E-1027-E716-DA74ACCFB5D4}" dt="2021-10-03T07:46:21.696" v="17" actId="1076"/>
          <ac:picMkLst>
            <pc:docMk/>
            <pc:sldMk cId="57273043" sldId="317"/>
            <ac:picMk id="4" creationId="{D39EE87B-2AEC-4276-BF83-0118FFC3919E}"/>
          </ac:picMkLst>
        </pc:picChg>
      </pc:sldChg>
    </pc:docChg>
  </pc:docChgLst>
  <pc:docChgLst>
    <pc:chgData name="LIU, SumYin [Student]" userId="249ac7fb-9f50-4d2f-a0f3-c92e4dbde324" providerId="ADAL" clId="{62B36EA3-35B4-A848-AF1E-72FA08BA87F9}"/>
    <pc:docChg chg="custSel addSld modSld">
      <pc:chgData name="LIU, SumYin [Student]" userId="249ac7fb-9f50-4d2f-a0f3-c92e4dbde324" providerId="ADAL" clId="{62B36EA3-35B4-A848-AF1E-72FA08BA87F9}" dt="2021-10-03T17:22:44.150" v="40" actId="14100"/>
      <pc:docMkLst>
        <pc:docMk/>
      </pc:docMkLst>
      <pc:sldChg chg="modSp mod">
        <pc:chgData name="LIU, SumYin [Student]" userId="249ac7fb-9f50-4d2f-a0f3-c92e4dbde324" providerId="ADAL" clId="{62B36EA3-35B4-A848-AF1E-72FA08BA87F9}" dt="2021-10-01T13:38:59.113" v="7" actId="20577"/>
        <pc:sldMkLst>
          <pc:docMk/>
          <pc:sldMk cId="579860046" sldId="310"/>
        </pc:sldMkLst>
        <pc:spChg chg="mod">
          <ac:chgData name="LIU, SumYin [Student]" userId="249ac7fb-9f50-4d2f-a0f3-c92e4dbde324" providerId="ADAL" clId="{62B36EA3-35B4-A848-AF1E-72FA08BA87F9}" dt="2021-10-01T13:38:59.113" v="7" actId="20577"/>
          <ac:spMkLst>
            <pc:docMk/>
            <pc:sldMk cId="579860046" sldId="310"/>
            <ac:spMk id="7" creationId="{B34CC871-BDD7-425C-B3E7-84BDF0E829B7}"/>
          </ac:spMkLst>
        </pc:spChg>
      </pc:sldChg>
      <pc:sldChg chg="addSp modSp mod">
        <pc:chgData name="LIU, SumYin [Student]" userId="249ac7fb-9f50-4d2f-a0f3-c92e4dbde324" providerId="ADAL" clId="{62B36EA3-35B4-A848-AF1E-72FA08BA87F9}" dt="2021-10-03T17:13:50.386" v="24" actId="1076"/>
        <pc:sldMkLst>
          <pc:docMk/>
          <pc:sldMk cId="3945810521" sldId="311"/>
        </pc:sldMkLst>
        <pc:spChg chg="mod">
          <ac:chgData name="LIU, SumYin [Student]" userId="249ac7fb-9f50-4d2f-a0f3-c92e4dbde324" providerId="ADAL" clId="{62B36EA3-35B4-A848-AF1E-72FA08BA87F9}" dt="2021-10-03T17:11:53.886" v="11" actId="21"/>
          <ac:spMkLst>
            <pc:docMk/>
            <pc:sldMk cId="3945810521" sldId="311"/>
            <ac:spMk id="2" creationId="{33379F66-7D53-4694-AAB2-74DD37DFFB54}"/>
          </ac:spMkLst>
        </pc:spChg>
        <pc:picChg chg="add mod">
          <ac:chgData name="LIU, SumYin [Student]" userId="249ac7fb-9f50-4d2f-a0f3-c92e4dbde324" providerId="ADAL" clId="{62B36EA3-35B4-A848-AF1E-72FA08BA87F9}" dt="2021-10-03T17:13:50.386" v="24" actId="1076"/>
          <ac:picMkLst>
            <pc:docMk/>
            <pc:sldMk cId="3945810521" sldId="311"/>
            <ac:picMk id="4" creationId="{2781F25E-3718-8A44-A65B-4BC1AA475B78}"/>
          </ac:picMkLst>
        </pc:picChg>
      </pc:sldChg>
      <pc:sldChg chg="addSp delSp modSp new mod">
        <pc:chgData name="LIU, SumYin [Student]" userId="249ac7fb-9f50-4d2f-a0f3-c92e4dbde324" providerId="ADAL" clId="{62B36EA3-35B4-A848-AF1E-72FA08BA87F9}" dt="2021-10-03T17:22:44.150" v="40" actId="14100"/>
        <pc:sldMkLst>
          <pc:docMk/>
          <pc:sldMk cId="3914939753" sldId="318"/>
        </pc:sldMkLst>
        <pc:spChg chg="del">
          <ac:chgData name="LIU, SumYin [Student]" userId="249ac7fb-9f50-4d2f-a0f3-c92e4dbde324" providerId="ADAL" clId="{62B36EA3-35B4-A848-AF1E-72FA08BA87F9}" dt="2021-10-03T17:12:20.592" v="17" actId="478"/>
          <ac:spMkLst>
            <pc:docMk/>
            <pc:sldMk cId="3914939753" sldId="318"/>
            <ac:spMk id="2" creationId="{AD65725B-58A6-6942-BC02-92F668030CE7}"/>
          </ac:spMkLst>
        </pc:spChg>
        <pc:spChg chg="del">
          <ac:chgData name="LIU, SumYin [Student]" userId="249ac7fb-9f50-4d2f-a0f3-c92e4dbde324" providerId="ADAL" clId="{62B36EA3-35B4-A848-AF1E-72FA08BA87F9}" dt="2021-10-03T17:12:16.072" v="15" actId="478"/>
          <ac:spMkLst>
            <pc:docMk/>
            <pc:sldMk cId="3914939753" sldId="318"/>
            <ac:spMk id="3" creationId="{9B20F093-E17F-EA4E-9073-F533F0A9227A}"/>
          </ac:spMkLst>
        </pc:spChg>
        <pc:spChg chg="del">
          <ac:chgData name="LIU, SumYin [Student]" userId="249ac7fb-9f50-4d2f-a0f3-c92e4dbde324" providerId="ADAL" clId="{62B36EA3-35B4-A848-AF1E-72FA08BA87F9}" dt="2021-10-03T17:12:18.506" v="16" actId="478"/>
          <ac:spMkLst>
            <pc:docMk/>
            <pc:sldMk cId="3914939753" sldId="318"/>
            <ac:spMk id="4" creationId="{D96694C4-17F1-004F-9E16-8A319950D34C}"/>
          </ac:spMkLst>
        </pc:spChg>
        <pc:spChg chg="del">
          <ac:chgData name="LIU, SumYin [Student]" userId="249ac7fb-9f50-4d2f-a0f3-c92e4dbde324" providerId="ADAL" clId="{62B36EA3-35B4-A848-AF1E-72FA08BA87F9}" dt="2021-10-03T17:12:16.072" v="15" actId="478"/>
          <ac:spMkLst>
            <pc:docMk/>
            <pc:sldMk cId="3914939753" sldId="318"/>
            <ac:spMk id="5" creationId="{6E75ED2E-6AA5-5F4F-AF8F-023A3D2CBAAF}"/>
          </ac:spMkLst>
        </pc:spChg>
        <pc:spChg chg="del">
          <ac:chgData name="LIU, SumYin [Student]" userId="249ac7fb-9f50-4d2f-a0f3-c92e4dbde324" providerId="ADAL" clId="{62B36EA3-35B4-A848-AF1E-72FA08BA87F9}" dt="2021-10-03T17:11:43.956" v="9" actId="478"/>
          <ac:spMkLst>
            <pc:docMk/>
            <pc:sldMk cId="3914939753" sldId="318"/>
            <ac:spMk id="6" creationId="{34082143-4CCD-F446-AEF0-33C1B271FE5C}"/>
          </ac:spMkLst>
        </pc:spChg>
        <pc:spChg chg="add mod">
          <ac:chgData name="LIU, SumYin [Student]" userId="249ac7fb-9f50-4d2f-a0f3-c92e4dbde324" providerId="ADAL" clId="{62B36EA3-35B4-A848-AF1E-72FA08BA87F9}" dt="2021-10-03T17:11:45.135" v="10"/>
          <ac:spMkLst>
            <pc:docMk/>
            <pc:sldMk cId="3914939753" sldId="318"/>
            <ac:spMk id="7" creationId="{5CE50EC6-7AAD-934B-A692-4B1C9A93C8D4}"/>
          </ac:spMkLst>
        </pc:spChg>
        <pc:spChg chg="add mod">
          <ac:chgData name="LIU, SumYin [Student]" userId="249ac7fb-9f50-4d2f-a0f3-c92e4dbde324" providerId="ADAL" clId="{62B36EA3-35B4-A848-AF1E-72FA08BA87F9}" dt="2021-10-03T17:21:53.502" v="35" actId="20577"/>
          <ac:spMkLst>
            <pc:docMk/>
            <pc:sldMk cId="3914939753" sldId="318"/>
            <ac:spMk id="8" creationId="{89B7E64C-DA70-9A4D-9252-57DBDFEB8A79}"/>
          </ac:spMkLst>
        </pc:spChg>
        <pc:picChg chg="add mod">
          <ac:chgData name="LIU, SumYin [Student]" userId="249ac7fb-9f50-4d2f-a0f3-c92e4dbde324" providerId="ADAL" clId="{62B36EA3-35B4-A848-AF1E-72FA08BA87F9}" dt="2021-10-03T17:21:08.103" v="28" actId="1076"/>
          <ac:picMkLst>
            <pc:docMk/>
            <pc:sldMk cId="3914939753" sldId="318"/>
            <ac:picMk id="10" creationId="{F898482C-B968-7742-9990-F9DE7CF18E6F}"/>
          </ac:picMkLst>
        </pc:picChg>
        <pc:picChg chg="add mod">
          <ac:chgData name="LIU, SumYin [Student]" userId="249ac7fb-9f50-4d2f-a0f3-c92e4dbde324" providerId="ADAL" clId="{62B36EA3-35B4-A848-AF1E-72FA08BA87F9}" dt="2021-10-03T17:22:44.150" v="40" actId="14100"/>
          <ac:picMkLst>
            <pc:docMk/>
            <pc:sldMk cId="3914939753" sldId="318"/>
            <ac:picMk id="12" creationId="{BFD9ABA2-77D8-5140-AB52-35FBE608E029}"/>
          </ac:picMkLst>
        </pc:picChg>
      </pc:sldChg>
      <pc:sldChg chg="addSp delSp modSp new mod">
        <pc:chgData name="LIU, SumYin [Student]" userId="249ac7fb-9f50-4d2f-a0f3-c92e4dbde324" providerId="ADAL" clId="{62B36EA3-35B4-A848-AF1E-72FA08BA87F9}" dt="2021-10-03T17:21:36.991" v="34" actId="20577"/>
        <pc:sldMkLst>
          <pc:docMk/>
          <pc:sldMk cId="2756135176" sldId="319"/>
        </pc:sldMkLst>
        <pc:spChg chg="del">
          <ac:chgData name="LIU, SumYin [Student]" userId="249ac7fb-9f50-4d2f-a0f3-c92e4dbde324" providerId="ADAL" clId="{62B36EA3-35B4-A848-AF1E-72FA08BA87F9}" dt="2021-10-03T17:21:28.809" v="31" actId="478"/>
          <ac:spMkLst>
            <pc:docMk/>
            <pc:sldMk cId="2756135176" sldId="319"/>
            <ac:spMk id="2" creationId="{CDF7025F-08CD-5247-997E-B66B129724AE}"/>
          </ac:spMkLst>
        </pc:spChg>
        <pc:spChg chg="del">
          <ac:chgData name="LIU, SumYin [Student]" userId="249ac7fb-9f50-4d2f-a0f3-c92e4dbde324" providerId="ADAL" clId="{62B36EA3-35B4-A848-AF1E-72FA08BA87F9}" dt="2021-10-03T17:21:28.809" v="31" actId="478"/>
          <ac:spMkLst>
            <pc:docMk/>
            <pc:sldMk cId="2756135176" sldId="319"/>
            <ac:spMk id="3" creationId="{3DE0F13E-B0A0-2848-9465-15CAE1F43318}"/>
          </ac:spMkLst>
        </pc:spChg>
        <pc:spChg chg="del">
          <ac:chgData name="LIU, SumYin [Student]" userId="249ac7fb-9f50-4d2f-a0f3-c92e4dbde324" providerId="ADAL" clId="{62B36EA3-35B4-A848-AF1E-72FA08BA87F9}" dt="2021-10-03T17:21:28.809" v="31" actId="478"/>
          <ac:spMkLst>
            <pc:docMk/>
            <pc:sldMk cId="2756135176" sldId="319"/>
            <ac:spMk id="4" creationId="{08A72423-1604-6C47-A7AF-CB04AFC6D7D1}"/>
          </ac:spMkLst>
        </pc:spChg>
        <pc:spChg chg="del">
          <ac:chgData name="LIU, SumYin [Student]" userId="249ac7fb-9f50-4d2f-a0f3-c92e4dbde324" providerId="ADAL" clId="{62B36EA3-35B4-A848-AF1E-72FA08BA87F9}" dt="2021-10-03T17:21:28.809" v="31" actId="478"/>
          <ac:spMkLst>
            <pc:docMk/>
            <pc:sldMk cId="2756135176" sldId="319"/>
            <ac:spMk id="5" creationId="{2124094D-A94C-7A44-BF22-47E4C260DBFC}"/>
          </ac:spMkLst>
        </pc:spChg>
        <pc:spChg chg="del">
          <ac:chgData name="LIU, SumYin [Student]" userId="249ac7fb-9f50-4d2f-a0f3-c92e4dbde324" providerId="ADAL" clId="{62B36EA3-35B4-A848-AF1E-72FA08BA87F9}" dt="2021-10-03T17:21:26.469" v="30" actId="478"/>
          <ac:spMkLst>
            <pc:docMk/>
            <pc:sldMk cId="2756135176" sldId="319"/>
            <ac:spMk id="6" creationId="{5995A097-672D-804F-9CCA-D3E5653D434A}"/>
          </ac:spMkLst>
        </pc:spChg>
        <pc:spChg chg="add mod">
          <ac:chgData name="LIU, SumYin [Student]" userId="249ac7fb-9f50-4d2f-a0f3-c92e4dbde324" providerId="ADAL" clId="{62B36EA3-35B4-A848-AF1E-72FA08BA87F9}" dt="2021-10-03T17:21:29.627" v="32"/>
          <ac:spMkLst>
            <pc:docMk/>
            <pc:sldMk cId="2756135176" sldId="319"/>
            <ac:spMk id="7" creationId="{3F9508C9-44CF-2748-90B7-BDB32278092E}"/>
          </ac:spMkLst>
        </pc:spChg>
        <pc:spChg chg="add mod">
          <ac:chgData name="LIU, SumYin [Student]" userId="249ac7fb-9f50-4d2f-a0f3-c92e4dbde324" providerId="ADAL" clId="{62B36EA3-35B4-A848-AF1E-72FA08BA87F9}" dt="2021-10-03T17:21:36.991" v="34" actId="20577"/>
          <ac:spMkLst>
            <pc:docMk/>
            <pc:sldMk cId="2756135176" sldId="319"/>
            <ac:spMk id="8" creationId="{DFABE847-4EF0-9047-8027-5AAD982C4C34}"/>
          </ac:spMkLst>
        </pc:spChg>
      </pc:sldChg>
    </pc:docChg>
  </pc:docChgLst>
  <pc:docChgLst>
    <pc:chgData name="CHEUNG, Hiu Ching Athena [Student]" userId="S::18049261d@connect.polyu.hk::03cc0922-5853-4d01-aac9-cbffaf26e9d9" providerId="AD" clId="Web-{9B3DB0AA-56CD-6D18-D3FB-5E610D28C327}"/>
    <pc:docChg chg="modSld">
      <pc:chgData name="CHEUNG, Hiu Ching Athena [Student]" userId="S::18049261d@connect.polyu.hk::03cc0922-5853-4d01-aac9-cbffaf26e9d9" providerId="AD" clId="Web-{9B3DB0AA-56CD-6D18-D3FB-5E610D28C327}" dt="2021-08-11T03:11:51.600" v="2" actId="20577"/>
      <pc:docMkLst>
        <pc:docMk/>
      </pc:docMkLst>
      <pc:sldChg chg="modSp">
        <pc:chgData name="CHEUNG, Hiu Ching Athena [Student]" userId="S::18049261d@connect.polyu.hk::03cc0922-5853-4d01-aac9-cbffaf26e9d9" providerId="AD" clId="Web-{9B3DB0AA-56CD-6D18-D3FB-5E610D28C327}" dt="2021-08-11T03:11:51.600" v="2" actId="20577"/>
        <pc:sldMkLst>
          <pc:docMk/>
          <pc:sldMk cId="0" sldId="256"/>
        </pc:sldMkLst>
        <pc:spChg chg="mod">
          <ac:chgData name="CHEUNG, Hiu Ching Athena [Student]" userId="S::18049261d@connect.polyu.hk::03cc0922-5853-4d01-aac9-cbffaf26e9d9" providerId="AD" clId="Web-{9B3DB0AA-56CD-6D18-D3FB-5E610D28C327}" dt="2021-08-11T03:11:51.600" v="2" actId="20577"/>
          <ac:spMkLst>
            <pc:docMk/>
            <pc:sldMk cId="0" sldId="256"/>
            <ac:spMk id="190" creationId="{00000000-0000-0000-0000-000000000000}"/>
          </ac:spMkLst>
        </pc:spChg>
      </pc:sldChg>
    </pc:docChg>
  </pc:docChgLst>
  <pc:docChgLst>
    <pc:chgData name="CHEUNG, Hiu Ching Athena [Student]" userId="S::18049261d@connect.polyu.hk::03cc0922-5853-4d01-aac9-cbffaf26e9d9" providerId="AD" clId="Web-{B40119EE-246B-6794-8919-08B5EE58FBD9}"/>
    <pc:docChg chg="addSld modSld sldOrd">
      <pc:chgData name="CHEUNG, Hiu Ching Athena [Student]" userId="S::18049261d@connect.polyu.hk::03cc0922-5853-4d01-aac9-cbffaf26e9d9" providerId="AD" clId="Web-{B40119EE-246B-6794-8919-08B5EE58FBD9}" dt="2021-08-10T16:08:50.166" v="126" actId="1076"/>
      <pc:docMkLst>
        <pc:docMk/>
      </pc:docMkLst>
      <pc:sldChg chg="addSp modSp">
        <pc:chgData name="CHEUNG, Hiu Ching Athena [Student]" userId="S::18049261d@connect.polyu.hk::03cc0922-5853-4d01-aac9-cbffaf26e9d9" providerId="AD" clId="Web-{B40119EE-246B-6794-8919-08B5EE58FBD9}" dt="2021-08-10T16:04:32.463" v="42" actId="1076"/>
        <pc:sldMkLst>
          <pc:docMk/>
          <pc:sldMk cId="0" sldId="258"/>
        </pc:sldMkLst>
        <pc:picChg chg="add mod">
          <ac:chgData name="CHEUNG, Hiu Ching Athena [Student]" userId="S::18049261d@connect.polyu.hk::03cc0922-5853-4d01-aac9-cbffaf26e9d9" providerId="AD" clId="Web-{B40119EE-246B-6794-8919-08B5EE58FBD9}" dt="2021-08-10T16:03:24.510" v="32" actId="1076"/>
          <ac:picMkLst>
            <pc:docMk/>
            <pc:sldMk cId="0" sldId="258"/>
            <ac:picMk id="2" creationId="{641D9F89-393D-44C4-BBAB-8F91A4E89F59}"/>
          </ac:picMkLst>
        </pc:picChg>
        <pc:picChg chg="add mod">
          <ac:chgData name="CHEUNG, Hiu Ching Athena [Student]" userId="S::18049261d@connect.polyu.hk::03cc0922-5853-4d01-aac9-cbffaf26e9d9" providerId="AD" clId="Web-{B40119EE-246B-6794-8919-08B5EE58FBD9}" dt="2021-08-10T16:04:32.463" v="42" actId="1076"/>
          <ac:picMkLst>
            <pc:docMk/>
            <pc:sldMk cId="0" sldId="258"/>
            <ac:picMk id="3" creationId="{4E3DAE67-4B80-4347-8AA3-B04F5AA48C41}"/>
          </ac:picMkLst>
        </pc:picChg>
      </pc:sldChg>
      <pc:sldChg chg="addSp delSp modSp ord">
        <pc:chgData name="CHEUNG, Hiu Ching Athena [Student]" userId="S::18049261d@connect.polyu.hk::03cc0922-5853-4d01-aac9-cbffaf26e9d9" providerId="AD" clId="Web-{B40119EE-246B-6794-8919-08B5EE58FBD9}" dt="2021-08-10T16:06:37.291" v="67"/>
        <pc:sldMkLst>
          <pc:docMk/>
          <pc:sldMk cId="0" sldId="263"/>
        </pc:sldMkLst>
        <pc:spChg chg="add del mod">
          <ac:chgData name="CHEUNG, Hiu Ching Athena [Student]" userId="S::18049261d@connect.polyu.hk::03cc0922-5853-4d01-aac9-cbffaf26e9d9" providerId="AD" clId="Web-{B40119EE-246B-6794-8919-08B5EE58FBD9}" dt="2021-08-10T16:06:37.291" v="67"/>
          <ac:spMkLst>
            <pc:docMk/>
            <pc:sldMk cId="0" sldId="263"/>
            <ac:spMk id="11" creationId="{49D80EBA-8FEA-4682-B1A1-7CF7634568D5}"/>
          </ac:spMkLst>
        </pc:spChg>
        <pc:spChg chg="add del">
          <ac:chgData name="CHEUNG, Hiu Ching Athena [Student]" userId="S::18049261d@connect.polyu.hk::03cc0922-5853-4d01-aac9-cbffaf26e9d9" providerId="AD" clId="Web-{B40119EE-246B-6794-8919-08B5EE58FBD9}" dt="2021-08-10T16:06:27.181" v="65"/>
          <ac:spMkLst>
            <pc:docMk/>
            <pc:sldMk cId="0" sldId="263"/>
            <ac:spMk id="49" creationId="{5917266F-31F6-4FEB-B8A5-3FDF5FCD9F62}"/>
          </ac:spMkLst>
        </pc:spChg>
        <pc:spChg chg="add del">
          <ac:chgData name="CHEUNG, Hiu Ching Athena [Student]" userId="S::18049261d@connect.polyu.hk::03cc0922-5853-4d01-aac9-cbffaf26e9d9" providerId="AD" clId="Web-{B40119EE-246B-6794-8919-08B5EE58FBD9}" dt="2021-08-10T16:06:27.181" v="65"/>
          <ac:spMkLst>
            <pc:docMk/>
            <pc:sldMk cId="0" sldId="263"/>
            <ac:spMk id="50" creationId="{68AB0348-6EDB-4A25-8C0F-82FC0B140D2C}"/>
          </ac:spMkLst>
        </pc:spChg>
        <pc:spChg chg="del">
          <ac:chgData name="CHEUNG, Hiu Ching Athena [Student]" userId="S::18049261d@connect.polyu.hk::03cc0922-5853-4d01-aac9-cbffaf26e9d9" providerId="AD" clId="Web-{B40119EE-246B-6794-8919-08B5EE58FBD9}" dt="2021-08-10T16:05:32.775" v="54"/>
          <ac:spMkLst>
            <pc:docMk/>
            <pc:sldMk cId="0" sldId="263"/>
            <ac:spMk id="339" creationId="{00000000-0000-0000-0000-000000000000}"/>
          </ac:spMkLst>
        </pc:spChg>
        <pc:spChg chg="del">
          <ac:chgData name="CHEUNG, Hiu Ching Athena [Student]" userId="S::18049261d@connect.polyu.hk::03cc0922-5853-4d01-aac9-cbffaf26e9d9" providerId="AD" clId="Web-{B40119EE-246B-6794-8919-08B5EE58FBD9}" dt="2021-08-10T16:05:32.713" v="53"/>
          <ac:spMkLst>
            <pc:docMk/>
            <pc:sldMk cId="0" sldId="263"/>
            <ac:spMk id="340" creationId="{00000000-0000-0000-0000-000000000000}"/>
          </ac:spMkLst>
        </pc:spChg>
        <pc:spChg chg="mod">
          <ac:chgData name="CHEUNG, Hiu Ching Athena [Student]" userId="S::18049261d@connect.polyu.hk::03cc0922-5853-4d01-aac9-cbffaf26e9d9" providerId="AD" clId="Web-{B40119EE-246B-6794-8919-08B5EE58FBD9}" dt="2021-08-10T16:01:50.744" v="5" actId="14100"/>
          <ac:spMkLst>
            <pc:docMk/>
            <pc:sldMk cId="0" sldId="263"/>
            <ac:spMk id="359" creationId="{00000000-0000-0000-0000-000000000000}"/>
          </ac:spMkLst>
        </pc:spChg>
        <pc:spChg chg="mod">
          <ac:chgData name="CHEUNG, Hiu Ching Athena [Student]" userId="S::18049261d@connect.polyu.hk::03cc0922-5853-4d01-aac9-cbffaf26e9d9" providerId="AD" clId="Web-{B40119EE-246B-6794-8919-08B5EE58FBD9}" dt="2021-08-10T16:02:10.010" v="7" actId="14100"/>
          <ac:spMkLst>
            <pc:docMk/>
            <pc:sldMk cId="0" sldId="263"/>
            <ac:spMk id="360" creationId="{00000000-0000-0000-0000-000000000000}"/>
          </ac:spMkLst>
        </pc:spChg>
        <pc:spChg chg="add del mod">
          <ac:chgData name="CHEUNG, Hiu Ching Athena [Student]" userId="S::18049261d@connect.polyu.hk::03cc0922-5853-4d01-aac9-cbffaf26e9d9" providerId="AD" clId="Web-{B40119EE-246B-6794-8919-08B5EE58FBD9}" dt="2021-08-10T16:06:37.291" v="66"/>
          <ac:spMkLst>
            <pc:docMk/>
            <pc:sldMk cId="0" sldId="263"/>
            <ac:spMk id="361" creationId="{00000000-0000-0000-0000-000000000000}"/>
          </ac:spMkLst>
        </pc:spChg>
        <pc:spChg chg="add del mod">
          <ac:chgData name="CHEUNG, Hiu Ching Athena [Student]" userId="S::18049261d@connect.polyu.hk::03cc0922-5853-4d01-aac9-cbffaf26e9d9" providerId="AD" clId="Web-{B40119EE-246B-6794-8919-08B5EE58FBD9}" dt="2021-08-10T16:06:37.291" v="67"/>
          <ac:spMkLst>
            <pc:docMk/>
            <pc:sldMk cId="0" sldId="263"/>
            <ac:spMk id="362" creationId="{00000000-0000-0000-0000-000000000000}"/>
          </ac:spMkLst>
        </pc:spChg>
        <pc:grpChg chg="add del">
          <ac:chgData name="CHEUNG, Hiu Ching Athena [Student]" userId="S::18049261d@connect.polyu.hk::03cc0922-5853-4d01-aac9-cbffaf26e9d9" providerId="AD" clId="Web-{B40119EE-246B-6794-8919-08B5EE58FBD9}" dt="2021-08-10T16:05:56.056" v="59"/>
          <ac:grpSpMkLst>
            <pc:docMk/>
            <pc:sldMk cId="0" sldId="263"/>
            <ac:grpSpMk id="335" creationId="{00000000-0000-0000-0000-000000000000}"/>
          </ac:grpSpMkLst>
        </pc:grpChg>
        <pc:picChg chg="add del">
          <ac:chgData name="CHEUNG, Hiu Ching Athena [Student]" userId="S::18049261d@connect.polyu.hk::03cc0922-5853-4d01-aac9-cbffaf26e9d9" providerId="AD" clId="Web-{B40119EE-246B-6794-8919-08B5EE58FBD9}" dt="2021-08-10T16:04:48.697" v="48"/>
          <ac:picMkLst>
            <pc:docMk/>
            <pc:sldMk cId="0" sldId="263"/>
            <ac:picMk id="2" creationId="{CFC6F611-9E00-430B-A0C8-2635DBA7B787}"/>
          </ac:picMkLst>
        </pc:picChg>
        <pc:picChg chg="add del">
          <ac:chgData name="CHEUNG, Hiu Ching Athena [Student]" userId="S::18049261d@connect.polyu.hk::03cc0922-5853-4d01-aac9-cbffaf26e9d9" providerId="AD" clId="Web-{B40119EE-246B-6794-8919-08B5EE58FBD9}" dt="2021-08-10T16:04:48.697" v="47"/>
          <ac:picMkLst>
            <pc:docMk/>
            <pc:sldMk cId="0" sldId="263"/>
            <ac:picMk id="3" creationId="{66FC6B79-BD35-4821-A77F-2603B69DBE1F}"/>
          </ac:picMkLst>
        </pc:picChg>
        <pc:picChg chg="add del">
          <ac:chgData name="CHEUNG, Hiu Ching Athena [Student]" userId="S::18049261d@connect.polyu.hk::03cc0922-5853-4d01-aac9-cbffaf26e9d9" providerId="AD" clId="Web-{B40119EE-246B-6794-8919-08B5EE58FBD9}" dt="2021-08-10T16:04:38.400" v="44"/>
          <ac:picMkLst>
            <pc:docMk/>
            <pc:sldMk cId="0" sldId="263"/>
            <ac:picMk id="4" creationId="{A0F10837-0875-48B1-A9C3-46EB71A4EA9B}"/>
          </ac:picMkLst>
        </pc:picChg>
        <pc:picChg chg="add del">
          <ac:chgData name="CHEUNG, Hiu Ching Athena [Student]" userId="S::18049261d@connect.polyu.hk::03cc0922-5853-4d01-aac9-cbffaf26e9d9" providerId="AD" clId="Web-{B40119EE-246B-6794-8919-08B5EE58FBD9}" dt="2021-08-10T16:04:38.400" v="43"/>
          <ac:picMkLst>
            <pc:docMk/>
            <pc:sldMk cId="0" sldId="263"/>
            <ac:picMk id="5" creationId="{2AC28F4D-71A9-4BA9-842F-4F106689F5CD}"/>
          </ac:picMkLst>
        </pc:picChg>
        <pc:picChg chg="add del">
          <ac:chgData name="CHEUNG, Hiu Ching Athena [Student]" userId="S::18049261d@connect.polyu.hk::03cc0922-5853-4d01-aac9-cbffaf26e9d9" providerId="AD" clId="Web-{B40119EE-246B-6794-8919-08B5EE58FBD9}" dt="2021-08-10T16:05:25.103" v="52"/>
          <ac:picMkLst>
            <pc:docMk/>
            <pc:sldMk cId="0" sldId="263"/>
            <ac:picMk id="6" creationId="{C6DF1FB1-2D96-4933-9D57-2A5BF091A42E}"/>
          </ac:picMkLst>
        </pc:picChg>
        <pc:picChg chg="add del">
          <ac:chgData name="CHEUNG, Hiu Ching Athena [Student]" userId="S::18049261d@connect.polyu.hk::03cc0922-5853-4d01-aac9-cbffaf26e9d9" providerId="AD" clId="Web-{B40119EE-246B-6794-8919-08B5EE58FBD9}" dt="2021-08-10T16:05:25.103" v="51"/>
          <ac:picMkLst>
            <pc:docMk/>
            <pc:sldMk cId="0" sldId="263"/>
            <ac:picMk id="7" creationId="{B5AD4F21-65EA-4BFB-A5A7-174EAA19B8EC}"/>
          </ac:picMkLst>
        </pc:picChg>
        <pc:picChg chg="add">
          <ac:chgData name="CHEUNG, Hiu Ching Athena [Student]" userId="S::18049261d@connect.polyu.hk::03cc0922-5853-4d01-aac9-cbffaf26e9d9" providerId="AD" clId="Web-{B40119EE-246B-6794-8919-08B5EE58FBD9}" dt="2021-08-10T16:05:23.416" v="49"/>
          <ac:picMkLst>
            <pc:docMk/>
            <pc:sldMk cId="0" sldId="263"/>
            <ac:picMk id="8" creationId="{FB10DAFF-4081-4A33-ADBD-E103BF015E16}"/>
          </ac:picMkLst>
        </pc:picChg>
        <pc:picChg chg="add">
          <ac:chgData name="CHEUNG, Hiu Ching Athena [Student]" userId="S::18049261d@connect.polyu.hk::03cc0922-5853-4d01-aac9-cbffaf26e9d9" providerId="AD" clId="Web-{B40119EE-246B-6794-8919-08B5EE58FBD9}" dt="2021-08-10T16:05:23.619" v="50"/>
          <ac:picMkLst>
            <pc:docMk/>
            <pc:sldMk cId="0" sldId="263"/>
            <ac:picMk id="9" creationId="{783DF61C-E1EF-4B71-B694-20D941FC8164}"/>
          </ac:picMkLst>
        </pc:picChg>
      </pc:sldChg>
      <pc:sldChg chg="addSp delSp modSp add replId">
        <pc:chgData name="CHEUNG, Hiu Ching Athena [Student]" userId="S::18049261d@connect.polyu.hk::03cc0922-5853-4d01-aac9-cbffaf26e9d9" providerId="AD" clId="Web-{B40119EE-246B-6794-8919-08B5EE58FBD9}" dt="2021-08-10T16:08:50.166" v="126" actId="1076"/>
        <pc:sldMkLst>
          <pc:docMk/>
          <pc:sldMk cId="3277186160" sldId="296"/>
        </pc:sldMkLst>
        <pc:spChg chg="add mod">
          <ac:chgData name="CHEUNG, Hiu Ching Athena [Student]" userId="S::18049261d@connect.polyu.hk::03cc0922-5853-4d01-aac9-cbffaf26e9d9" providerId="AD" clId="Web-{B40119EE-246B-6794-8919-08B5EE58FBD9}" dt="2021-08-10T16:06:47.744" v="68"/>
          <ac:spMkLst>
            <pc:docMk/>
            <pc:sldMk cId="3277186160" sldId="296"/>
            <ac:spMk id="7" creationId="{F27F9AB9-47DD-408D-9223-59D391A07F50}"/>
          </ac:spMkLst>
        </pc:spChg>
        <pc:spChg chg="add">
          <ac:chgData name="CHEUNG, Hiu Ching Athena [Student]" userId="S::18049261d@connect.polyu.hk::03cc0922-5853-4d01-aac9-cbffaf26e9d9" providerId="AD" clId="Web-{B40119EE-246B-6794-8919-08B5EE58FBD9}" dt="2021-08-10T16:06:48.197" v="70"/>
          <ac:spMkLst>
            <pc:docMk/>
            <pc:sldMk cId="3277186160" sldId="296"/>
            <ac:spMk id="8" creationId="{951ADEBE-0A15-4D5B-875A-FCB96538C1D8}"/>
          </ac:spMkLst>
        </pc:spChg>
        <pc:spChg chg="add mod">
          <ac:chgData name="CHEUNG, Hiu Ching Athena [Student]" userId="S::18049261d@connect.polyu.hk::03cc0922-5853-4d01-aac9-cbffaf26e9d9" providerId="AD" clId="Web-{B40119EE-246B-6794-8919-08B5EE58FBD9}" dt="2021-08-10T16:07:04.635" v="77" actId="20577"/>
          <ac:spMkLst>
            <pc:docMk/>
            <pc:sldMk cId="3277186160" sldId="296"/>
            <ac:spMk id="9" creationId="{9ADCE76D-9C70-441B-8B3F-D36DF2D78E1D}"/>
          </ac:spMkLst>
        </pc:spChg>
        <pc:spChg chg="mod">
          <ac:chgData name="CHEUNG, Hiu Ching Athena [Student]" userId="S::18049261d@connect.polyu.hk::03cc0922-5853-4d01-aac9-cbffaf26e9d9" providerId="AD" clId="Web-{B40119EE-246B-6794-8919-08B5EE58FBD9}" dt="2021-08-10T16:08:19.556" v="97" actId="14100"/>
          <ac:spMkLst>
            <pc:docMk/>
            <pc:sldMk cId="3277186160" sldId="296"/>
            <ac:spMk id="359" creationId="{00000000-0000-0000-0000-000000000000}"/>
          </ac:spMkLst>
        </pc:spChg>
        <pc:spChg chg="mod">
          <ac:chgData name="CHEUNG, Hiu Ching Athena [Student]" userId="S::18049261d@connect.polyu.hk::03cc0922-5853-4d01-aac9-cbffaf26e9d9" providerId="AD" clId="Web-{B40119EE-246B-6794-8919-08B5EE58FBD9}" dt="2021-08-10T16:08:50.166" v="126" actId="1076"/>
          <ac:spMkLst>
            <pc:docMk/>
            <pc:sldMk cId="3277186160" sldId="296"/>
            <ac:spMk id="360" creationId="{00000000-0000-0000-0000-000000000000}"/>
          </ac:spMkLst>
        </pc:spChg>
        <pc:spChg chg="del">
          <ac:chgData name="CHEUNG, Hiu Ching Athena [Student]" userId="S::18049261d@connect.polyu.hk::03cc0922-5853-4d01-aac9-cbffaf26e9d9" providerId="AD" clId="Web-{B40119EE-246B-6794-8919-08B5EE58FBD9}" dt="2021-08-10T16:06:47.744" v="69"/>
          <ac:spMkLst>
            <pc:docMk/>
            <pc:sldMk cId="3277186160" sldId="296"/>
            <ac:spMk id="361" creationId="{00000000-0000-0000-0000-000000000000}"/>
          </ac:spMkLst>
        </pc:spChg>
        <pc:spChg chg="del mod">
          <ac:chgData name="CHEUNG, Hiu Ching Athena [Student]" userId="S::18049261d@connect.polyu.hk::03cc0922-5853-4d01-aac9-cbffaf26e9d9" providerId="AD" clId="Web-{B40119EE-246B-6794-8919-08B5EE58FBD9}" dt="2021-08-10T16:06:47.744" v="68"/>
          <ac:spMkLst>
            <pc:docMk/>
            <pc:sldMk cId="3277186160" sldId="296"/>
            <ac:spMk id="362" creationId="{00000000-0000-0000-0000-000000000000}"/>
          </ac:spMkLst>
        </pc:spChg>
        <pc:grpChg chg="del">
          <ac:chgData name="CHEUNG, Hiu Ching Athena [Student]" userId="S::18049261d@connect.polyu.hk::03cc0922-5853-4d01-aac9-cbffaf26e9d9" providerId="AD" clId="Web-{B40119EE-246B-6794-8919-08B5EE58FBD9}" dt="2021-08-10T16:06:48.572" v="72"/>
          <ac:grpSpMkLst>
            <pc:docMk/>
            <pc:sldMk cId="3277186160" sldId="296"/>
            <ac:grpSpMk id="335" creationId="{00000000-0000-0000-0000-000000000000}"/>
          </ac:grpSpMkLst>
        </pc:grpChg>
        <pc:picChg chg="add del">
          <ac:chgData name="CHEUNG, Hiu Ching Athena [Student]" userId="S::18049261d@connect.polyu.hk::03cc0922-5853-4d01-aac9-cbffaf26e9d9" providerId="AD" clId="Web-{B40119EE-246B-6794-8919-08B5EE58FBD9}" dt="2021-08-10T16:04:14.869" v="41"/>
          <ac:picMkLst>
            <pc:docMk/>
            <pc:sldMk cId="3277186160" sldId="296"/>
            <ac:picMk id="2" creationId="{AAFC6303-4A6C-4486-BAC6-E08E614C9F1E}"/>
          </ac:picMkLst>
        </pc:picChg>
        <pc:picChg chg="add del">
          <ac:chgData name="CHEUNG, Hiu Ching Athena [Student]" userId="S::18049261d@connect.polyu.hk::03cc0922-5853-4d01-aac9-cbffaf26e9d9" providerId="AD" clId="Web-{B40119EE-246B-6794-8919-08B5EE58FBD9}" dt="2021-08-10T16:04:14.869" v="40"/>
          <ac:picMkLst>
            <pc:docMk/>
            <pc:sldMk cId="3277186160" sldId="296"/>
            <ac:picMk id="3" creationId="{3F1FCB55-120F-4943-B4CA-ECBA9BF550DC}"/>
          </ac:picMkLst>
        </pc:picChg>
        <pc:picChg chg="add del mod">
          <ac:chgData name="CHEUNG, Hiu Ching Athena [Student]" userId="S::18049261d@connect.polyu.hk::03cc0922-5853-4d01-aac9-cbffaf26e9d9" providerId="AD" clId="Web-{B40119EE-246B-6794-8919-08B5EE58FBD9}" dt="2021-08-10T16:06:49.181" v="74"/>
          <ac:picMkLst>
            <pc:docMk/>
            <pc:sldMk cId="3277186160" sldId="296"/>
            <ac:picMk id="4" creationId="{6D5135F5-75CA-42FF-BDB7-D72318B03758}"/>
          </ac:picMkLst>
        </pc:picChg>
        <pc:picChg chg="add del">
          <ac:chgData name="CHEUNG, Hiu Ching Athena [Student]" userId="S::18049261d@connect.polyu.hk::03cc0922-5853-4d01-aac9-cbffaf26e9d9" providerId="AD" clId="Web-{B40119EE-246B-6794-8919-08B5EE58FBD9}" dt="2021-08-10T16:06:49.181" v="73"/>
          <ac:picMkLst>
            <pc:docMk/>
            <pc:sldMk cId="3277186160" sldId="296"/>
            <ac:picMk id="5" creationId="{35A3E041-DF1F-46F6-B418-F6A93063DCFD}"/>
          </ac:picMkLst>
        </pc:picChg>
        <pc:picChg chg="add">
          <ac:chgData name="CHEUNG, Hiu Ching Athena [Student]" userId="S::18049261d@connect.polyu.hk::03cc0922-5853-4d01-aac9-cbffaf26e9d9" providerId="AD" clId="Web-{B40119EE-246B-6794-8919-08B5EE58FBD9}" dt="2021-08-10T16:06:58.166" v="75"/>
          <ac:picMkLst>
            <pc:docMk/>
            <pc:sldMk cId="3277186160" sldId="296"/>
            <ac:picMk id="10" creationId="{2F5475F3-5C8F-4F18-92DE-411FB6B25DC3}"/>
          </ac:picMkLst>
        </pc:picChg>
        <pc:picChg chg="add">
          <ac:chgData name="CHEUNG, Hiu Ching Athena [Student]" userId="S::18049261d@connect.polyu.hk::03cc0922-5853-4d01-aac9-cbffaf26e9d9" providerId="AD" clId="Web-{B40119EE-246B-6794-8919-08B5EE58FBD9}" dt="2021-08-10T16:06:58.384" v="76"/>
          <ac:picMkLst>
            <pc:docMk/>
            <pc:sldMk cId="3277186160" sldId="296"/>
            <ac:picMk id="11" creationId="{D02355AF-3908-4EF4-95DA-AFD6C9DB95F0}"/>
          </ac:picMkLst>
        </pc:picChg>
      </pc:sldChg>
      <pc:sldChg chg="addSp delSp modSp add replId">
        <pc:chgData name="CHEUNG, Hiu Ching Athena [Student]" userId="S::18049261d@connect.polyu.hk::03cc0922-5853-4d01-aac9-cbffaf26e9d9" providerId="AD" clId="Web-{B40119EE-246B-6794-8919-08B5EE58FBD9}" dt="2021-08-10T16:07:28.338" v="83" actId="20577"/>
        <pc:sldMkLst>
          <pc:docMk/>
          <pc:sldMk cId="677456615" sldId="297"/>
        </pc:sldMkLst>
        <pc:spChg chg="add mod">
          <ac:chgData name="CHEUNG, Hiu Ching Athena [Student]" userId="S::18049261d@connect.polyu.hk::03cc0922-5853-4d01-aac9-cbffaf26e9d9" providerId="AD" clId="Web-{B40119EE-246B-6794-8919-08B5EE58FBD9}" dt="2021-08-10T16:07:10.494" v="79"/>
          <ac:spMkLst>
            <pc:docMk/>
            <pc:sldMk cId="677456615" sldId="297"/>
            <ac:spMk id="5" creationId="{FABC5564-4008-44E4-AC1F-A472D8217989}"/>
          </ac:spMkLst>
        </pc:spChg>
        <pc:spChg chg="add">
          <ac:chgData name="CHEUNG, Hiu Ching Athena [Student]" userId="S::18049261d@connect.polyu.hk::03cc0922-5853-4d01-aac9-cbffaf26e9d9" providerId="AD" clId="Web-{B40119EE-246B-6794-8919-08B5EE58FBD9}" dt="2021-08-10T16:07:21.447" v="81"/>
          <ac:spMkLst>
            <pc:docMk/>
            <pc:sldMk cId="677456615" sldId="297"/>
            <ac:spMk id="6" creationId="{AA154E01-DC32-480D-BB17-7566CCAAFD8D}"/>
          </ac:spMkLst>
        </pc:spChg>
        <pc:spChg chg="add mod">
          <ac:chgData name="CHEUNG, Hiu Ching Athena [Student]" userId="S::18049261d@connect.polyu.hk::03cc0922-5853-4d01-aac9-cbffaf26e9d9" providerId="AD" clId="Web-{B40119EE-246B-6794-8919-08B5EE58FBD9}" dt="2021-08-10T16:07:28.338" v="83" actId="20577"/>
          <ac:spMkLst>
            <pc:docMk/>
            <pc:sldMk cId="677456615" sldId="297"/>
            <ac:spMk id="7" creationId="{7D421EAE-A9BE-4C25-9A1E-13077A2B364F}"/>
          </ac:spMkLst>
        </pc:spChg>
        <pc:spChg chg="del">
          <ac:chgData name="CHEUNG, Hiu Ching Athena [Student]" userId="S::18049261d@connect.polyu.hk::03cc0922-5853-4d01-aac9-cbffaf26e9d9" providerId="AD" clId="Web-{B40119EE-246B-6794-8919-08B5EE58FBD9}" dt="2021-08-10T16:07:10.369" v="78"/>
          <ac:spMkLst>
            <pc:docMk/>
            <pc:sldMk cId="677456615" sldId="297"/>
            <ac:spMk id="361" creationId="{00000000-0000-0000-0000-000000000000}"/>
          </ac:spMkLst>
        </pc:spChg>
        <pc:spChg chg="del mod">
          <ac:chgData name="CHEUNG, Hiu Ching Athena [Student]" userId="S::18049261d@connect.polyu.hk::03cc0922-5853-4d01-aac9-cbffaf26e9d9" providerId="AD" clId="Web-{B40119EE-246B-6794-8919-08B5EE58FBD9}" dt="2021-08-10T16:07:10.494" v="79"/>
          <ac:spMkLst>
            <pc:docMk/>
            <pc:sldMk cId="677456615" sldId="297"/>
            <ac:spMk id="362" creationId="{00000000-0000-0000-0000-000000000000}"/>
          </ac:spMkLst>
        </pc:spChg>
        <pc:grpChg chg="del">
          <ac:chgData name="CHEUNG, Hiu Ching Athena [Student]" userId="S::18049261d@connect.polyu.hk::03cc0922-5853-4d01-aac9-cbffaf26e9d9" providerId="AD" clId="Web-{B40119EE-246B-6794-8919-08B5EE58FBD9}" dt="2021-08-10T16:07:10.728" v="80"/>
          <ac:grpSpMkLst>
            <pc:docMk/>
            <pc:sldMk cId="677456615" sldId="297"/>
            <ac:grpSpMk id="335" creationId="{00000000-0000-0000-0000-000000000000}"/>
          </ac:grpSpMkLst>
        </pc:grpChg>
        <pc:picChg chg="add">
          <ac:chgData name="CHEUNG, Hiu Ching Athena [Student]" userId="S::18049261d@connect.polyu.hk::03cc0922-5853-4d01-aac9-cbffaf26e9d9" providerId="AD" clId="Web-{B40119EE-246B-6794-8919-08B5EE58FBD9}" dt="2021-08-10T16:02:53.838" v="23"/>
          <ac:picMkLst>
            <pc:docMk/>
            <pc:sldMk cId="677456615" sldId="297"/>
            <ac:picMk id="2" creationId="{AC57AB5D-1487-4BC3-8813-E9E28E023883}"/>
          </ac:picMkLst>
        </pc:picChg>
        <pc:picChg chg="add">
          <ac:chgData name="CHEUNG, Hiu Ching Athena [Student]" userId="S::18049261d@connect.polyu.hk::03cc0922-5853-4d01-aac9-cbffaf26e9d9" providerId="AD" clId="Web-{B40119EE-246B-6794-8919-08B5EE58FBD9}" dt="2021-08-10T16:02:54.056" v="24"/>
          <ac:picMkLst>
            <pc:docMk/>
            <pc:sldMk cId="677456615" sldId="297"/>
            <ac:picMk id="3" creationId="{292F97A9-84CB-48AC-AFD7-F032E0ACE605}"/>
          </ac:picMkLst>
        </pc:picChg>
      </pc:sldChg>
      <pc:sldChg chg="addSp delSp modSp add replId">
        <pc:chgData name="CHEUNG, Hiu Ching Athena [Student]" userId="S::18049261d@connect.polyu.hk::03cc0922-5853-4d01-aac9-cbffaf26e9d9" providerId="AD" clId="Web-{B40119EE-246B-6794-8919-08B5EE58FBD9}" dt="2021-08-10T16:07:42.806" v="89" actId="20577"/>
        <pc:sldMkLst>
          <pc:docMk/>
          <pc:sldMk cId="4240448844" sldId="298"/>
        </pc:sldMkLst>
        <pc:spChg chg="add mod">
          <ac:chgData name="CHEUNG, Hiu Ching Athena [Student]" userId="S::18049261d@connect.polyu.hk::03cc0922-5853-4d01-aac9-cbffaf26e9d9" providerId="AD" clId="Web-{B40119EE-246B-6794-8919-08B5EE58FBD9}" dt="2021-08-10T16:07:38.759" v="84"/>
          <ac:spMkLst>
            <pc:docMk/>
            <pc:sldMk cId="4240448844" sldId="298"/>
            <ac:spMk id="5" creationId="{2A9DFA56-DFD9-41E0-80D0-54FD81F436B7}"/>
          </ac:spMkLst>
        </pc:spChg>
        <pc:spChg chg="add">
          <ac:chgData name="CHEUNG, Hiu Ching Athena [Student]" userId="S::18049261d@connect.polyu.hk::03cc0922-5853-4d01-aac9-cbffaf26e9d9" providerId="AD" clId="Web-{B40119EE-246B-6794-8919-08B5EE58FBD9}" dt="2021-08-10T16:07:39.666" v="87"/>
          <ac:spMkLst>
            <pc:docMk/>
            <pc:sldMk cId="4240448844" sldId="298"/>
            <ac:spMk id="6" creationId="{C44A6F15-90A3-47AD-99EE-AF01DE371924}"/>
          </ac:spMkLst>
        </pc:spChg>
        <pc:spChg chg="add mod">
          <ac:chgData name="CHEUNG, Hiu Ching Athena [Student]" userId="S::18049261d@connect.polyu.hk::03cc0922-5853-4d01-aac9-cbffaf26e9d9" providerId="AD" clId="Web-{B40119EE-246B-6794-8919-08B5EE58FBD9}" dt="2021-08-10T16:07:42.806" v="89" actId="20577"/>
          <ac:spMkLst>
            <pc:docMk/>
            <pc:sldMk cId="4240448844" sldId="298"/>
            <ac:spMk id="7" creationId="{345C2C61-9467-4E44-8D44-5BCBC4A2936B}"/>
          </ac:spMkLst>
        </pc:spChg>
        <pc:spChg chg="del">
          <ac:chgData name="CHEUNG, Hiu Ching Athena [Student]" userId="S::18049261d@connect.polyu.hk::03cc0922-5853-4d01-aac9-cbffaf26e9d9" providerId="AD" clId="Web-{B40119EE-246B-6794-8919-08B5EE58FBD9}" dt="2021-08-10T16:07:38.775" v="85"/>
          <ac:spMkLst>
            <pc:docMk/>
            <pc:sldMk cId="4240448844" sldId="298"/>
            <ac:spMk id="361" creationId="{00000000-0000-0000-0000-000000000000}"/>
          </ac:spMkLst>
        </pc:spChg>
        <pc:spChg chg="del mod">
          <ac:chgData name="CHEUNG, Hiu Ching Athena [Student]" userId="S::18049261d@connect.polyu.hk::03cc0922-5853-4d01-aac9-cbffaf26e9d9" providerId="AD" clId="Web-{B40119EE-246B-6794-8919-08B5EE58FBD9}" dt="2021-08-10T16:07:38.759" v="84"/>
          <ac:spMkLst>
            <pc:docMk/>
            <pc:sldMk cId="4240448844" sldId="298"/>
            <ac:spMk id="362" creationId="{00000000-0000-0000-0000-000000000000}"/>
          </ac:spMkLst>
        </pc:spChg>
        <pc:grpChg chg="del">
          <ac:chgData name="CHEUNG, Hiu Ching Athena [Student]" userId="S::18049261d@connect.polyu.hk::03cc0922-5853-4d01-aac9-cbffaf26e9d9" providerId="AD" clId="Web-{B40119EE-246B-6794-8919-08B5EE58FBD9}" dt="2021-08-10T16:07:39.025" v="86"/>
          <ac:grpSpMkLst>
            <pc:docMk/>
            <pc:sldMk cId="4240448844" sldId="298"/>
            <ac:grpSpMk id="335" creationId="{00000000-0000-0000-0000-000000000000}"/>
          </ac:grpSpMkLst>
        </pc:grpChg>
        <pc:picChg chg="add">
          <ac:chgData name="CHEUNG, Hiu Ching Athena [Student]" userId="S::18049261d@connect.polyu.hk::03cc0922-5853-4d01-aac9-cbffaf26e9d9" providerId="AD" clId="Web-{B40119EE-246B-6794-8919-08B5EE58FBD9}" dt="2021-08-10T16:02:54.666" v="25"/>
          <ac:picMkLst>
            <pc:docMk/>
            <pc:sldMk cId="4240448844" sldId="298"/>
            <ac:picMk id="2" creationId="{5EA285EB-DF98-4980-9425-D94175ED3C2C}"/>
          </ac:picMkLst>
        </pc:picChg>
        <pc:picChg chg="add">
          <ac:chgData name="CHEUNG, Hiu Ching Athena [Student]" userId="S::18049261d@connect.polyu.hk::03cc0922-5853-4d01-aac9-cbffaf26e9d9" providerId="AD" clId="Web-{B40119EE-246B-6794-8919-08B5EE58FBD9}" dt="2021-08-10T16:02:54.869" v="26"/>
          <ac:picMkLst>
            <pc:docMk/>
            <pc:sldMk cId="4240448844" sldId="298"/>
            <ac:picMk id="3" creationId="{C4812345-2664-47E0-A776-C22C31A2F23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2240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1417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5673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42294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3180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56943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38402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4936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57586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776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256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7414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9131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7479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90696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7836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57225" y="887450"/>
            <a:ext cx="4517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2835275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C458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605842" y="288002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05842" y="3554700"/>
            <a:ext cx="23571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896550" y="990225"/>
            <a:ext cx="109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ctrTitle"/>
          </p:nvPr>
        </p:nvSpPr>
        <p:spPr>
          <a:xfrm>
            <a:off x="1400175" y="2262605"/>
            <a:ext cx="982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400175" y="2810800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ctrTitle" idx="2"/>
          </p:nvPr>
        </p:nvSpPr>
        <p:spPr>
          <a:xfrm>
            <a:off x="5038725" y="2262605"/>
            <a:ext cx="1137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5038725" y="2810800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>
            <a:spLocks noGrp="1"/>
          </p:cNvSpPr>
          <p:nvPr>
            <p:ph type="ctrTitle"/>
          </p:nvPr>
        </p:nvSpPr>
        <p:spPr>
          <a:xfrm>
            <a:off x="1029526" y="1743250"/>
            <a:ext cx="302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subTitle" idx="1"/>
          </p:nvPr>
        </p:nvSpPr>
        <p:spPr>
          <a:xfrm>
            <a:off x="1029526" y="215257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title" idx="2" hasCustomPrompt="1"/>
          </p:nvPr>
        </p:nvSpPr>
        <p:spPr>
          <a:xfrm>
            <a:off x="1029532" y="12923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12"/>
          <p:cNvSpPr txBox="1">
            <a:spLocks noGrp="1"/>
          </p:cNvSpPr>
          <p:nvPr>
            <p:ph type="ctrTitle" idx="3"/>
          </p:nvPr>
        </p:nvSpPr>
        <p:spPr>
          <a:xfrm>
            <a:off x="2199427" y="335428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subTitle" idx="4"/>
          </p:nvPr>
        </p:nvSpPr>
        <p:spPr>
          <a:xfrm>
            <a:off x="2023027" y="376675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title" idx="5" hasCustomPrompt="1"/>
          </p:nvPr>
        </p:nvSpPr>
        <p:spPr>
          <a:xfrm>
            <a:off x="2697427" y="289905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ctrTitle" idx="7"/>
          </p:nvPr>
        </p:nvSpPr>
        <p:spPr>
          <a:xfrm>
            <a:off x="4571997" y="174325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ubTitle" idx="8"/>
          </p:nvPr>
        </p:nvSpPr>
        <p:spPr>
          <a:xfrm>
            <a:off x="4572001" y="215257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title" idx="9" hasCustomPrompt="1"/>
          </p:nvPr>
        </p:nvSpPr>
        <p:spPr>
          <a:xfrm>
            <a:off x="4572007" y="12923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ctrTitle" idx="13"/>
          </p:nvPr>
        </p:nvSpPr>
        <p:spPr>
          <a:xfrm>
            <a:off x="5889577" y="335428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ubTitle" idx="14"/>
          </p:nvPr>
        </p:nvSpPr>
        <p:spPr>
          <a:xfrm>
            <a:off x="5713177" y="376675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title" idx="15" hasCustomPrompt="1"/>
          </p:nvPr>
        </p:nvSpPr>
        <p:spPr>
          <a:xfrm>
            <a:off x="6387577" y="289905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01D07A-A75B-F440-9C4A-9A21490F290D}"/>
              </a:ext>
            </a:extLst>
          </p:cNvPr>
          <p:cNvSpPr/>
          <p:nvPr userDrawn="1"/>
        </p:nvSpPr>
        <p:spPr>
          <a:xfrm>
            <a:off x="6325807" y="28971"/>
            <a:ext cx="2690447" cy="860612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hape, icon&#10;&#10;Description automatically generated">
            <a:extLst>
              <a:ext uri="{FF2B5EF4-FFF2-40B4-BE49-F238E27FC236}">
                <a16:creationId xmlns:a16="http://schemas.microsoft.com/office/drawing/2014/main" id="{136C5E6E-7403-5745-B861-9A7B5FB795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81844" y="-360222"/>
            <a:ext cx="2222500" cy="143510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6B4628FC-5840-5240-9EE3-498CDC51584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00054" y="0"/>
            <a:ext cx="2616200" cy="685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C1E0F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"/>
              <a:buChar char="●"/>
              <a:defRPr sz="18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3C3F7CB-41D1-B04E-82A7-F6B314BD67B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04694" y="45796"/>
            <a:ext cx="2971800" cy="571500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74E1B67-5E1A-0144-BD6A-1A86C4D19CC9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6400054" y="0"/>
            <a:ext cx="2616200" cy="68580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7" r:id="rId6"/>
    <p:sldLayoutId id="2147483658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E0FB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/>
          <p:nvPr/>
        </p:nvSpPr>
        <p:spPr>
          <a:xfrm>
            <a:off x="0" y="635838"/>
            <a:ext cx="6432154" cy="4728080"/>
          </a:xfrm>
          <a:custGeom>
            <a:avLst/>
            <a:gdLst/>
            <a:ahLst/>
            <a:cxnLst/>
            <a:rect l="l" t="t" r="r" b="b"/>
            <a:pathLst>
              <a:path w="189042" h="138959" extrusionOk="0">
                <a:moveTo>
                  <a:pt x="35789" y="0"/>
                </a:moveTo>
                <a:cubicBezTo>
                  <a:pt x="34514" y="0"/>
                  <a:pt x="33226" y="110"/>
                  <a:pt x="31938" y="335"/>
                </a:cubicBezTo>
                <a:cubicBezTo>
                  <a:pt x="22509" y="1976"/>
                  <a:pt x="15166" y="9453"/>
                  <a:pt x="13704" y="18927"/>
                </a:cubicBezTo>
                <a:cubicBezTo>
                  <a:pt x="13615" y="18916"/>
                  <a:pt x="13536" y="18916"/>
                  <a:pt x="13447" y="18916"/>
                </a:cubicBezTo>
                <a:cubicBezTo>
                  <a:pt x="6015" y="18916"/>
                  <a:pt x="0" y="24942"/>
                  <a:pt x="0" y="32363"/>
                </a:cubicBezTo>
                <a:lnTo>
                  <a:pt x="0" y="138958"/>
                </a:lnTo>
                <a:lnTo>
                  <a:pt x="189042" y="138958"/>
                </a:lnTo>
                <a:lnTo>
                  <a:pt x="189042" y="99074"/>
                </a:lnTo>
                <a:cubicBezTo>
                  <a:pt x="189042" y="91642"/>
                  <a:pt x="183027" y="85627"/>
                  <a:pt x="175595" y="85627"/>
                </a:cubicBezTo>
                <a:cubicBezTo>
                  <a:pt x="175438" y="85627"/>
                  <a:pt x="175282" y="85638"/>
                  <a:pt x="175115" y="85638"/>
                </a:cubicBezTo>
                <a:cubicBezTo>
                  <a:pt x="176766" y="78251"/>
                  <a:pt x="174099" y="70562"/>
                  <a:pt x="168229" y="65786"/>
                </a:cubicBezTo>
                <a:cubicBezTo>
                  <a:pt x="167917" y="65529"/>
                  <a:pt x="167604" y="65283"/>
                  <a:pt x="167281" y="65060"/>
                </a:cubicBezTo>
                <a:cubicBezTo>
                  <a:pt x="167136" y="64949"/>
                  <a:pt x="166980" y="64837"/>
                  <a:pt x="166823" y="64737"/>
                </a:cubicBezTo>
                <a:cubicBezTo>
                  <a:pt x="164312" y="63029"/>
                  <a:pt x="161444" y="61924"/>
                  <a:pt x="158431" y="61511"/>
                </a:cubicBezTo>
                <a:cubicBezTo>
                  <a:pt x="158052" y="61456"/>
                  <a:pt x="157661" y="61411"/>
                  <a:pt x="157271" y="61378"/>
                </a:cubicBezTo>
                <a:cubicBezTo>
                  <a:pt x="156735" y="61333"/>
                  <a:pt x="156188" y="61311"/>
                  <a:pt x="155641" y="61311"/>
                </a:cubicBezTo>
                <a:cubicBezTo>
                  <a:pt x="154816" y="61311"/>
                  <a:pt x="154001" y="61355"/>
                  <a:pt x="153198" y="61467"/>
                </a:cubicBezTo>
                <a:cubicBezTo>
                  <a:pt x="153097" y="61467"/>
                  <a:pt x="153008" y="61478"/>
                  <a:pt x="152907" y="61500"/>
                </a:cubicBezTo>
                <a:cubicBezTo>
                  <a:pt x="152494" y="58967"/>
                  <a:pt x="151658" y="56534"/>
                  <a:pt x="150408" y="54302"/>
                </a:cubicBezTo>
                <a:cubicBezTo>
                  <a:pt x="150318" y="54124"/>
                  <a:pt x="150229" y="53956"/>
                  <a:pt x="150129" y="53789"/>
                </a:cubicBezTo>
                <a:cubicBezTo>
                  <a:pt x="150073" y="53689"/>
                  <a:pt x="150017" y="53599"/>
                  <a:pt x="149961" y="53510"/>
                </a:cubicBezTo>
                <a:cubicBezTo>
                  <a:pt x="149861" y="53365"/>
                  <a:pt x="149772" y="53209"/>
                  <a:pt x="149682" y="53075"/>
                </a:cubicBezTo>
                <a:cubicBezTo>
                  <a:pt x="149649" y="53019"/>
                  <a:pt x="149615" y="52974"/>
                  <a:pt x="149582" y="52919"/>
                </a:cubicBezTo>
                <a:cubicBezTo>
                  <a:pt x="148845" y="51780"/>
                  <a:pt x="148008" y="50720"/>
                  <a:pt x="147071" y="49738"/>
                </a:cubicBezTo>
                <a:cubicBezTo>
                  <a:pt x="147049" y="49705"/>
                  <a:pt x="147015" y="49671"/>
                  <a:pt x="146982" y="49638"/>
                </a:cubicBezTo>
                <a:cubicBezTo>
                  <a:pt x="142602" y="45071"/>
                  <a:pt x="136737" y="42763"/>
                  <a:pt x="130859" y="42763"/>
                </a:cubicBezTo>
                <a:cubicBezTo>
                  <a:pt x="125489" y="42763"/>
                  <a:pt x="120108" y="44689"/>
                  <a:pt x="115836" y="48578"/>
                </a:cubicBezTo>
                <a:cubicBezTo>
                  <a:pt x="115110" y="45475"/>
                  <a:pt x="113302" y="42730"/>
                  <a:pt x="110747" y="40844"/>
                </a:cubicBezTo>
                <a:cubicBezTo>
                  <a:pt x="113012" y="30176"/>
                  <a:pt x="108348" y="19239"/>
                  <a:pt x="99096" y="13492"/>
                </a:cubicBezTo>
                <a:cubicBezTo>
                  <a:pt x="94896" y="10878"/>
                  <a:pt x="90156" y="9586"/>
                  <a:pt x="85432" y="9586"/>
                </a:cubicBezTo>
                <a:cubicBezTo>
                  <a:pt x="79751" y="9586"/>
                  <a:pt x="74091" y="11453"/>
                  <a:pt x="69412" y="15133"/>
                </a:cubicBezTo>
                <a:cubicBezTo>
                  <a:pt x="66171" y="12720"/>
                  <a:pt x="62254" y="11440"/>
                  <a:pt x="58265" y="11440"/>
                </a:cubicBezTo>
                <a:cubicBezTo>
                  <a:pt x="57310" y="11440"/>
                  <a:pt x="56351" y="11513"/>
                  <a:pt x="55396" y="11662"/>
                </a:cubicBezTo>
                <a:cubicBezTo>
                  <a:pt x="51444" y="4395"/>
                  <a:pt x="43864" y="0"/>
                  <a:pt x="35789" y="0"/>
                </a:cubicBezTo>
                <a:close/>
              </a:path>
            </a:pathLst>
          </a:custGeom>
          <a:solidFill>
            <a:srgbClr val="F499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4"/>
          <p:cNvSpPr/>
          <p:nvPr/>
        </p:nvSpPr>
        <p:spPr>
          <a:xfrm>
            <a:off x="1785650" y="863625"/>
            <a:ext cx="8146992" cy="4279926"/>
          </a:xfrm>
          <a:custGeom>
            <a:avLst/>
            <a:gdLst/>
            <a:ahLst/>
            <a:cxnLst/>
            <a:rect l="l" t="t" r="r" b="b"/>
            <a:pathLst>
              <a:path w="237487" h="124761" extrusionOk="0">
                <a:moveTo>
                  <a:pt x="212801" y="0"/>
                </a:moveTo>
                <a:cubicBezTo>
                  <a:pt x="201689" y="0"/>
                  <a:pt x="191769" y="7504"/>
                  <a:pt x="188920" y="18511"/>
                </a:cubicBezTo>
                <a:cubicBezTo>
                  <a:pt x="188663" y="18489"/>
                  <a:pt x="188407" y="18489"/>
                  <a:pt x="188150" y="18489"/>
                </a:cubicBezTo>
                <a:cubicBezTo>
                  <a:pt x="183463" y="18489"/>
                  <a:pt x="179211" y="21178"/>
                  <a:pt x="177203" y="25407"/>
                </a:cubicBezTo>
                <a:cubicBezTo>
                  <a:pt x="175194" y="29626"/>
                  <a:pt x="175785" y="34636"/>
                  <a:pt x="178743" y="38263"/>
                </a:cubicBezTo>
                <a:cubicBezTo>
                  <a:pt x="176165" y="38297"/>
                  <a:pt x="173609" y="38743"/>
                  <a:pt x="171176" y="39602"/>
                </a:cubicBezTo>
                <a:cubicBezTo>
                  <a:pt x="166242" y="34340"/>
                  <a:pt x="159557" y="31666"/>
                  <a:pt x="152849" y="31666"/>
                </a:cubicBezTo>
                <a:cubicBezTo>
                  <a:pt x="146982" y="31666"/>
                  <a:pt x="141096" y="33712"/>
                  <a:pt x="136348" y="37861"/>
                </a:cubicBezTo>
                <a:cubicBezTo>
                  <a:pt x="133894" y="36745"/>
                  <a:pt x="131310" y="36212"/>
                  <a:pt x="128760" y="36212"/>
                </a:cubicBezTo>
                <a:cubicBezTo>
                  <a:pt x="122542" y="36212"/>
                  <a:pt x="116526" y="39381"/>
                  <a:pt x="113091" y="44992"/>
                </a:cubicBezTo>
                <a:cubicBezTo>
                  <a:pt x="108921" y="39724"/>
                  <a:pt x="102676" y="36864"/>
                  <a:pt x="96283" y="36864"/>
                </a:cubicBezTo>
                <a:cubicBezTo>
                  <a:pt x="93251" y="36864"/>
                  <a:pt x="90185" y="37508"/>
                  <a:pt x="87291" y="38843"/>
                </a:cubicBezTo>
                <a:cubicBezTo>
                  <a:pt x="78307" y="42995"/>
                  <a:pt x="73330" y="52759"/>
                  <a:pt x="75261" y="62468"/>
                </a:cubicBezTo>
                <a:cubicBezTo>
                  <a:pt x="69915" y="62825"/>
                  <a:pt x="64916" y="65202"/>
                  <a:pt x="61289" y="69130"/>
                </a:cubicBezTo>
                <a:cubicBezTo>
                  <a:pt x="60340" y="69610"/>
                  <a:pt x="59425" y="70146"/>
                  <a:pt x="58544" y="70737"/>
                </a:cubicBezTo>
                <a:cubicBezTo>
                  <a:pt x="55743" y="68629"/>
                  <a:pt x="52371" y="67531"/>
                  <a:pt x="48958" y="67531"/>
                </a:cubicBezTo>
                <a:cubicBezTo>
                  <a:pt x="47257" y="67531"/>
                  <a:pt x="45547" y="67804"/>
                  <a:pt x="43891" y="68360"/>
                </a:cubicBezTo>
                <a:cubicBezTo>
                  <a:pt x="38914" y="70045"/>
                  <a:pt x="35086" y="74074"/>
                  <a:pt x="33669" y="79129"/>
                </a:cubicBezTo>
                <a:cubicBezTo>
                  <a:pt x="25355" y="80513"/>
                  <a:pt x="18570" y="86517"/>
                  <a:pt x="16160" y="94585"/>
                </a:cubicBezTo>
                <a:cubicBezTo>
                  <a:pt x="15859" y="94574"/>
                  <a:pt x="15557" y="94563"/>
                  <a:pt x="15256" y="94563"/>
                </a:cubicBezTo>
                <a:cubicBezTo>
                  <a:pt x="15208" y="94562"/>
                  <a:pt x="15160" y="94562"/>
                  <a:pt x="15112" y="94562"/>
                </a:cubicBezTo>
                <a:cubicBezTo>
                  <a:pt x="6775" y="94562"/>
                  <a:pt x="1" y="101306"/>
                  <a:pt x="1" y="109661"/>
                </a:cubicBezTo>
                <a:cubicBezTo>
                  <a:pt x="1" y="118006"/>
                  <a:pt x="6775" y="124761"/>
                  <a:pt x="15112" y="124761"/>
                </a:cubicBezTo>
                <a:cubicBezTo>
                  <a:pt x="15160" y="124761"/>
                  <a:pt x="15208" y="124761"/>
                  <a:pt x="15256" y="124760"/>
                </a:cubicBezTo>
                <a:lnTo>
                  <a:pt x="237486" y="124760"/>
                </a:lnTo>
                <a:lnTo>
                  <a:pt x="237486" y="24671"/>
                </a:lnTo>
                <a:cubicBezTo>
                  <a:pt x="237486" y="12250"/>
                  <a:pt x="228246" y="1760"/>
                  <a:pt x="215926" y="198"/>
                </a:cubicBezTo>
                <a:cubicBezTo>
                  <a:pt x="214877" y="65"/>
                  <a:pt x="213834" y="0"/>
                  <a:pt x="212801" y="0"/>
                </a:cubicBezTo>
                <a:close/>
              </a:path>
            </a:pathLst>
          </a:custGeom>
          <a:solidFill>
            <a:srgbClr val="F5C6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4"/>
          <p:cNvSpPr/>
          <p:nvPr/>
        </p:nvSpPr>
        <p:spPr>
          <a:xfrm>
            <a:off x="-381000" y="3133864"/>
            <a:ext cx="4546557" cy="2390631"/>
          </a:xfrm>
          <a:custGeom>
            <a:avLst/>
            <a:gdLst/>
            <a:ahLst/>
            <a:cxnLst/>
            <a:rect l="l" t="t" r="r" b="b"/>
            <a:pathLst>
              <a:path w="133624" h="70261" extrusionOk="0">
                <a:moveTo>
                  <a:pt x="13892" y="0"/>
                </a:moveTo>
                <a:cubicBezTo>
                  <a:pt x="13630" y="0"/>
                  <a:pt x="13366" y="8"/>
                  <a:pt x="13101" y="22"/>
                </a:cubicBezTo>
                <a:cubicBezTo>
                  <a:pt x="5747" y="447"/>
                  <a:pt x="0" y="6540"/>
                  <a:pt x="0" y="13905"/>
                </a:cubicBezTo>
                <a:lnTo>
                  <a:pt x="0" y="70260"/>
                </a:lnTo>
                <a:lnTo>
                  <a:pt x="125120" y="70260"/>
                </a:lnTo>
                <a:cubicBezTo>
                  <a:pt x="129818" y="70260"/>
                  <a:pt x="133624" y="66455"/>
                  <a:pt x="133624" y="61757"/>
                </a:cubicBezTo>
                <a:cubicBezTo>
                  <a:pt x="133624" y="57059"/>
                  <a:pt x="129818" y="53253"/>
                  <a:pt x="125120" y="53253"/>
                </a:cubicBezTo>
                <a:cubicBezTo>
                  <a:pt x="124953" y="53253"/>
                  <a:pt x="124785" y="53253"/>
                  <a:pt x="124607" y="53276"/>
                </a:cubicBezTo>
                <a:cubicBezTo>
                  <a:pt x="123257" y="48734"/>
                  <a:pt x="119440" y="45352"/>
                  <a:pt x="114764" y="44571"/>
                </a:cubicBezTo>
                <a:cubicBezTo>
                  <a:pt x="113614" y="40487"/>
                  <a:pt x="109939" y="38041"/>
                  <a:pt x="106124" y="38041"/>
                </a:cubicBezTo>
                <a:cubicBezTo>
                  <a:pt x="104279" y="38041"/>
                  <a:pt x="102400" y="38613"/>
                  <a:pt x="100759" y="39851"/>
                </a:cubicBezTo>
                <a:cubicBezTo>
                  <a:pt x="100268" y="39516"/>
                  <a:pt x="99755" y="39215"/>
                  <a:pt x="99219" y="38947"/>
                </a:cubicBezTo>
                <a:cubicBezTo>
                  <a:pt x="97177" y="36737"/>
                  <a:pt x="94365" y="35398"/>
                  <a:pt x="91352" y="35197"/>
                </a:cubicBezTo>
                <a:cubicBezTo>
                  <a:pt x="91452" y="34684"/>
                  <a:pt x="91519" y="34170"/>
                  <a:pt x="91552" y="33646"/>
                </a:cubicBezTo>
                <a:cubicBezTo>
                  <a:pt x="91575" y="33389"/>
                  <a:pt x="91586" y="33121"/>
                  <a:pt x="91586" y="32843"/>
                </a:cubicBezTo>
                <a:cubicBezTo>
                  <a:pt x="91586" y="28022"/>
                  <a:pt x="88707" y="23658"/>
                  <a:pt x="84277" y="21750"/>
                </a:cubicBezTo>
                <a:cubicBezTo>
                  <a:pt x="82740" y="21094"/>
                  <a:pt x="81122" y="20774"/>
                  <a:pt x="79516" y="20774"/>
                </a:cubicBezTo>
                <a:cubicBezTo>
                  <a:pt x="76479" y="20774"/>
                  <a:pt x="73490" y="21918"/>
                  <a:pt x="71198" y="24093"/>
                </a:cubicBezTo>
                <a:cubicBezTo>
                  <a:pt x="70785" y="24484"/>
                  <a:pt x="70405" y="24897"/>
                  <a:pt x="70048" y="25343"/>
                </a:cubicBezTo>
                <a:cubicBezTo>
                  <a:pt x="69870" y="25053"/>
                  <a:pt x="69669" y="24763"/>
                  <a:pt x="69468" y="24495"/>
                </a:cubicBezTo>
                <a:cubicBezTo>
                  <a:pt x="68955" y="23826"/>
                  <a:pt x="68374" y="23223"/>
                  <a:pt x="67727" y="22699"/>
                </a:cubicBezTo>
                <a:cubicBezTo>
                  <a:pt x="66957" y="22074"/>
                  <a:pt x="66098" y="21571"/>
                  <a:pt x="65183" y="21192"/>
                </a:cubicBezTo>
                <a:cubicBezTo>
                  <a:pt x="64346" y="20835"/>
                  <a:pt x="63475" y="20601"/>
                  <a:pt x="62582" y="20489"/>
                </a:cubicBezTo>
                <a:cubicBezTo>
                  <a:pt x="62136" y="20433"/>
                  <a:pt x="61690" y="20400"/>
                  <a:pt x="61243" y="20400"/>
                </a:cubicBezTo>
                <a:cubicBezTo>
                  <a:pt x="59759" y="20400"/>
                  <a:pt x="58297" y="20712"/>
                  <a:pt x="56947" y="21326"/>
                </a:cubicBezTo>
                <a:cubicBezTo>
                  <a:pt x="54305" y="19010"/>
                  <a:pt x="50982" y="17830"/>
                  <a:pt x="47644" y="17830"/>
                </a:cubicBezTo>
                <a:cubicBezTo>
                  <a:pt x="44935" y="17830"/>
                  <a:pt x="42215" y="18608"/>
                  <a:pt x="39839" y="20188"/>
                </a:cubicBezTo>
                <a:cubicBezTo>
                  <a:pt x="39786" y="15231"/>
                  <a:pt x="35701" y="11591"/>
                  <a:pt x="31158" y="11591"/>
                </a:cubicBezTo>
                <a:cubicBezTo>
                  <a:pt x="30015" y="11591"/>
                  <a:pt x="28842" y="11822"/>
                  <a:pt x="27698" y="12320"/>
                </a:cubicBezTo>
                <a:cubicBezTo>
                  <a:pt x="26891" y="5263"/>
                  <a:pt x="20909" y="0"/>
                  <a:pt x="13892" y="0"/>
                </a:cubicBezTo>
                <a:close/>
              </a:path>
            </a:pathLst>
          </a:custGeom>
          <a:solidFill>
            <a:srgbClr val="F5CE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4"/>
          <p:cNvSpPr/>
          <p:nvPr/>
        </p:nvSpPr>
        <p:spPr>
          <a:xfrm>
            <a:off x="2291578" y="2673297"/>
            <a:ext cx="6919216" cy="2470234"/>
          </a:xfrm>
          <a:custGeom>
            <a:avLst/>
            <a:gdLst/>
            <a:ahLst/>
            <a:cxnLst/>
            <a:rect l="l" t="t" r="r" b="b"/>
            <a:pathLst>
              <a:path w="201697" h="72008" extrusionOk="0">
                <a:moveTo>
                  <a:pt x="188752" y="1"/>
                </a:moveTo>
                <a:cubicBezTo>
                  <a:pt x="182343" y="1"/>
                  <a:pt x="177002" y="5213"/>
                  <a:pt x="177012" y="11780"/>
                </a:cubicBezTo>
                <a:cubicBezTo>
                  <a:pt x="177012" y="12427"/>
                  <a:pt x="177068" y="13074"/>
                  <a:pt x="177168" y="13721"/>
                </a:cubicBezTo>
                <a:cubicBezTo>
                  <a:pt x="176169" y="13584"/>
                  <a:pt x="175172" y="13517"/>
                  <a:pt x="174184" y="13517"/>
                </a:cubicBezTo>
                <a:cubicBezTo>
                  <a:pt x="165710" y="13517"/>
                  <a:pt x="157882" y="18458"/>
                  <a:pt x="154314" y="26354"/>
                </a:cubicBezTo>
                <a:cubicBezTo>
                  <a:pt x="152909" y="25938"/>
                  <a:pt x="151462" y="25731"/>
                  <a:pt x="150015" y="25731"/>
                </a:cubicBezTo>
                <a:cubicBezTo>
                  <a:pt x="148669" y="25731"/>
                  <a:pt x="147323" y="25910"/>
                  <a:pt x="146011" y="26265"/>
                </a:cubicBezTo>
                <a:lnTo>
                  <a:pt x="146011" y="26231"/>
                </a:lnTo>
                <a:cubicBezTo>
                  <a:pt x="146000" y="18843"/>
                  <a:pt x="140509" y="12605"/>
                  <a:pt x="133178" y="11668"/>
                </a:cubicBezTo>
                <a:cubicBezTo>
                  <a:pt x="132549" y="11588"/>
                  <a:pt x="131924" y="11548"/>
                  <a:pt x="131305" y="11548"/>
                </a:cubicBezTo>
                <a:cubicBezTo>
                  <a:pt x="124702" y="11548"/>
                  <a:pt x="118801" y="16008"/>
                  <a:pt x="117097" y="22548"/>
                </a:cubicBezTo>
                <a:cubicBezTo>
                  <a:pt x="111484" y="23151"/>
                  <a:pt x="107087" y="27648"/>
                  <a:pt x="106629" y="33273"/>
                </a:cubicBezTo>
                <a:cubicBezTo>
                  <a:pt x="102452" y="27926"/>
                  <a:pt x="96085" y="24875"/>
                  <a:pt x="89431" y="24875"/>
                </a:cubicBezTo>
                <a:cubicBezTo>
                  <a:pt x="88335" y="24875"/>
                  <a:pt x="87232" y="24957"/>
                  <a:pt x="86129" y="25126"/>
                </a:cubicBezTo>
                <a:cubicBezTo>
                  <a:pt x="78329" y="26320"/>
                  <a:pt x="71778" y="31632"/>
                  <a:pt x="68999" y="39020"/>
                </a:cubicBezTo>
                <a:cubicBezTo>
                  <a:pt x="66728" y="37730"/>
                  <a:pt x="64209" y="37091"/>
                  <a:pt x="61698" y="37091"/>
                </a:cubicBezTo>
                <a:cubicBezTo>
                  <a:pt x="58670" y="37091"/>
                  <a:pt x="55653" y="38020"/>
                  <a:pt x="53097" y="39857"/>
                </a:cubicBezTo>
                <a:cubicBezTo>
                  <a:pt x="50542" y="33354"/>
                  <a:pt x="44287" y="29226"/>
                  <a:pt x="37504" y="29226"/>
                </a:cubicBezTo>
                <a:cubicBezTo>
                  <a:pt x="36465" y="29226"/>
                  <a:pt x="35413" y="29323"/>
                  <a:pt x="34360" y="29523"/>
                </a:cubicBezTo>
                <a:cubicBezTo>
                  <a:pt x="26448" y="31018"/>
                  <a:pt x="20712" y="37937"/>
                  <a:pt x="20712" y="45994"/>
                </a:cubicBezTo>
                <a:cubicBezTo>
                  <a:pt x="20712" y="47189"/>
                  <a:pt x="20835" y="48371"/>
                  <a:pt x="21081" y="49532"/>
                </a:cubicBezTo>
                <a:cubicBezTo>
                  <a:pt x="20492" y="49439"/>
                  <a:pt x="19902" y="49393"/>
                  <a:pt x="19317" y="49393"/>
                </a:cubicBezTo>
                <a:cubicBezTo>
                  <a:pt x="15765" y="49393"/>
                  <a:pt x="12367" y="51072"/>
                  <a:pt x="10211" y="53985"/>
                </a:cubicBezTo>
                <a:cubicBezTo>
                  <a:pt x="9932" y="53962"/>
                  <a:pt x="9653" y="53940"/>
                  <a:pt x="9363" y="53940"/>
                </a:cubicBezTo>
                <a:cubicBezTo>
                  <a:pt x="4643" y="53940"/>
                  <a:pt x="714" y="57578"/>
                  <a:pt x="357" y="62287"/>
                </a:cubicBezTo>
                <a:cubicBezTo>
                  <a:pt x="0" y="66997"/>
                  <a:pt x="3337" y="71181"/>
                  <a:pt x="8002" y="71896"/>
                </a:cubicBezTo>
                <a:lnTo>
                  <a:pt x="8002" y="72007"/>
                </a:lnTo>
                <a:lnTo>
                  <a:pt x="200525" y="72007"/>
                </a:lnTo>
                <a:lnTo>
                  <a:pt x="200525" y="14145"/>
                </a:lnTo>
                <a:lnTo>
                  <a:pt x="200291" y="14145"/>
                </a:lnTo>
                <a:cubicBezTo>
                  <a:pt x="201697" y="7316"/>
                  <a:pt x="196898" y="765"/>
                  <a:pt x="189957" y="62"/>
                </a:cubicBezTo>
                <a:cubicBezTo>
                  <a:pt x="189552" y="21"/>
                  <a:pt x="189150" y="1"/>
                  <a:pt x="188752" y="1"/>
                </a:cubicBezTo>
                <a:close/>
              </a:path>
            </a:pathLst>
          </a:custGeom>
          <a:solidFill>
            <a:srgbClr val="F499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HK"/>
          </a:p>
        </p:txBody>
      </p:sp>
      <p:grpSp>
        <p:nvGrpSpPr>
          <p:cNvPr id="123" name="Google Shape;123;p24"/>
          <p:cNvGrpSpPr/>
          <p:nvPr/>
        </p:nvGrpSpPr>
        <p:grpSpPr>
          <a:xfrm>
            <a:off x="-713138" y="1192251"/>
            <a:ext cx="9883779" cy="3379583"/>
            <a:chOff x="238125" y="2053400"/>
            <a:chExt cx="6403900" cy="2189700"/>
          </a:xfrm>
        </p:grpSpPr>
        <p:sp>
          <p:nvSpPr>
            <p:cNvPr id="124" name="Google Shape;124;p24"/>
            <p:cNvSpPr/>
            <p:nvPr/>
          </p:nvSpPr>
          <p:spPr>
            <a:xfrm>
              <a:off x="238400" y="2953025"/>
              <a:ext cx="4551700" cy="1221150"/>
            </a:xfrm>
            <a:custGeom>
              <a:avLst/>
              <a:gdLst/>
              <a:ahLst/>
              <a:cxnLst/>
              <a:rect l="l" t="t" r="r" b="b"/>
              <a:pathLst>
                <a:path w="182068" h="48846" extrusionOk="0">
                  <a:moveTo>
                    <a:pt x="179802" y="1"/>
                  </a:moveTo>
                  <a:cubicBezTo>
                    <a:pt x="173910" y="2043"/>
                    <a:pt x="167984" y="4063"/>
                    <a:pt x="162047" y="6038"/>
                  </a:cubicBezTo>
                  <a:cubicBezTo>
                    <a:pt x="160853" y="6428"/>
                    <a:pt x="159659" y="6830"/>
                    <a:pt x="158465" y="7221"/>
                  </a:cubicBezTo>
                  <a:cubicBezTo>
                    <a:pt x="158063" y="7355"/>
                    <a:pt x="157661" y="7489"/>
                    <a:pt x="157249" y="7611"/>
                  </a:cubicBezTo>
                  <a:cubicBezTo>
                    <a:pt x="155854" y="8080"/>
                    <a:pt x="154448" y="8538"/>
                    <a:pt x="153053" y="8995"/>
                  </a:cubicBezTo>
                  <a:cubicBezTo>
                    <a:pt x="144092" y="11919"/>
                    <a:pt x="135119" y="14765"/>
                    <a:pt x="126114" y="17532"/>
                  </a:cubicBezTo>
                  <a:cubicBezTo>
                    <a:pt x="115557" y="20791"/>
                    <a:pt x="104955" y="23927"/>
                    <a:pt x="94309" y="26940"/>
                  </a:cubicBezTo>
                  <a:cubicBezTo>
                    <a:pt x="91408" y="27765"/>
                    <a:pt x="88495" y="28580"/>
                    <a:pt x="85571" y="29372"/>
                  </a:cubicBezTo>
                  <a:cubicBezTo>
                    <a:pt x="80996" y="30633"/>
                    <a:pt x="76398" y="31872"/>
                    <a:pt x="71800" y="33066"/>
                  </a:cubicBezTo>
                  <a:cubicBezTo>
                    <a:pt x="69937" y="33557"/>
                    <a:pt x="68073" y="34037"/>
                    <a:pt x="66198" y="34517"/>
                  </a:cubicBezTo>
                  <a:cubicBezTo>
                    <a:pt x="64993" y="34818"/>
                    <a:pt x="63777" y="35131"/>
                    <a:pt x="62560" y="35432"/>
                  </a:cubicBezTo>
                  <a:cubicBezTo>
                    <a:pt x="56512" y="36950"/>
                    <a:pt x="50452" y="38400"/>
                    <a:pt x="44370" y="39762"/>
                  </a:cubicBezTo>
                  <a:cubicBezTo>
                    <a:pt x="35186" y="41826"/>
                    <a:pt x="25957" y="43712"/>
                    <a:pt x="16672" y="45263"/>
                  </a:cubicBezTo>
                  <a:cubicBezTo>
                    <a:pt x="12030" y="46033"/>
                    <a:pt x="7377" y="46725"/>
                    <a:pt x="2701" y="47283"/>
                  </a:cubicBezTo>
                  <a:cubicBezTo>
                    <a:pt x="1797" y="47384"/>
                    <a:pt x="904" y="47495"/>
                    <a:pt x="0" y="47585"/>
                  </a:cubicBezTo>
                  <a:lnTo>
                    <a:pt x="0" y="48846"/>
                  </a:lnTo>
                  <a:cubicBezTo>
                    <a:pt x="949" y="48768"/>
                    <a:pt x="1897" y="48689"/>
                    <a:pt x="2846" y="48611"/>
                  </a:cubicBezTo>
                  <a:cubicBezTo>
                    <a:pt x="7544" y="48198"/>
                    <a:pt x="12242" y="47663"/>
                    <a:pt x="16929" y="47027"/>
                  </a:cubicBezTo>
                  <a:cubicBezTo>
                    <a:pt x="26303" y="45766"/>
                    <a:pt x="35621" y="44170"/>
                    <a:pt x="44906" y="42384"/>
                  </a:cubicBezTo>
                  <a:cubicBezTo>
                    <a:pt x="51323" y="41146"/>
                    <a:pt x="57728" y="39829"/>
                    <a:pt x="64111" y="38434"/>
                  </a:cubicBezTo>
                  <a:cubicBezTo>
                    <a:pt x="65317" y="38166"/>
                    <a:pt x="66522" y="37909"/>
                    <a:pt x="67727" y="37630"/>
                  </a:cubicBezTo>
                  <a:cubicBezTo>
                    <a:pt x="69368" y="37273"/>
                    <a:pt x="71008" y="36905"/>
                    <a:pt x="72660" y="36526"/>
                  </a:cubicBezTo>
                  <a:cubicBezTo>
                    <a:pt x="91073" y="32330"/>
                    <a:pt x="109386" y="27643"/>
                    <a:pt x="127620" y="22666"/>
                  </a:cubicBezTo>
                  <a:cubicBezTo>
                    <a:pt x="136726" y="20166"/>
                    <a:pt x="145821" y="17599"/>
                    <a:pt x="154894" y="14954"/>
                  </a:cubicBezTo>
                  <a:cubicBezTo>
                    <a:pt x="159023" y="13749"/>
                    <a:pt x="163152" y="12533"/>
                    <a:pt x="167270" y="11294"/>
                  </a:cubicBezTo>
                  <a:cubicBezTo>
                    <a:pt x="167538" y="11216"/>
                    <a:pt x="167805" y="11138"/>
                    <a:pt x="168084" y="11049"/>
                  </a:cubicBezTo>
                  <a:cubicBezTo>
                    <a:pt x="169479" y="10636"/>
                    <a:pt x="170874" y="10223"/>
                    <a:pt x="172269" y="9799"/>
                  </a:cubicBezTo>
                  <a:cubicBezTo>
                    <a:pt x="172303" y="9787"/>
                    <a:pt x="172325" y="9776"/>
                    <a:pt x="172347" y="9765"/>
                  </a:cubicBezTo>
                  <a:cubicBezTo>
                    <a:pt x="173720" y="9352"/>
                    <a:pt x="175081" y="8939"/>
                    <a:pt x="176454" y="8515"/>
                  </a:cubicBezTo>
                  <a:cubicBezTo>
                    <a:pt x="178318" y="7935"/>
                    <a:pt x="180193" y="7355"/>
                    <a:pt x="182067" y="6774"/>
                  </a:cubicBezTo>
                  <a:lnTo>
                    <a:pt x="182034" y="6663"/>
                  </a:lnTo>
                  <a:lnTo>
                    <a:pt x="179802" y="1"/>
                  </a:lnTo>
                  <a:close/>
                </a:path>
              </a:pathLst>
            </a:custGeom>
            <a:solidFill>
              <a:srgbClr val="F2F4F8">
                <a:alpha val="52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4"/>
            <p:cNvSpPr/>
            <p:nvPr/>
          </p:nvSpPr>
          <p:spPr>
            <a:xfrm>
              <a:off x="238125" y="2949675"/>
              <a:ext cx="4184275" cy="1139700"/>
            </a:xfrm>
            <a:custGeom>
              <a:avLst/>
              <a:gdLst/>
              <a:ahLst/>
              <a:cxnLst/>
              <a:rect l="l" t="t" r="r" b="b"/>
              <a:pathLst>
                <a:path w="167371" h="45588" extrusionOk="0">
                  <a:moveTo>
                    <a:pt x="166243" y="1"/>
                  </a:moveTo>
                  <a:cubicBezTo>
                    <a:pt x="165015" y="414"/>
                    <a:pt x="163788" y="827"/>
                    <a:pt x="162560" y="1228"/>
                  </a:cubicBezTo>
                  <a:cubicBezTo>
                    <a:pt x="161935" y="1440"/>
                    <a:pt x="161310" y="1652"/>
                    <a:pt x="160686" y="1864"/>
                  </a:cubicBezTo>
                  <a:cubicBezTo>
                    <a:pt x="159179" y="2367"/>
                    <a:pt x="157672" y="2869"/>
                    <a:pt x="156155" y="3371"/>
                  </a:cubicBezTo>
                  <a:cubicBezTo>
                    <a:pt x="154827" y="3817"/>
                    <a:pt x="153488" y="4252"/>
                    <a:pt x="152149" y="4688"/>
                  </a:cubicBezTo>
                  <a:cubicBezTo>
                    <a:pt x="140900" y="8381"/>
                    <a:pt x="129618" y="11953"/>
                    <a:pt x="118313" y="15434"/>
                  </a:cubicBezTo>
                  <a:cubicBezTo>
                    <a:pt x="113860" y="16796"/>
                    <a:pt x="109408" y="18146"/>
                    <a:pt x="104944" y="19474"/>
                  </a:cubicBezTo>
                  <a:cubicBezTo>
                    <a:pt x="93316" y="22967"/>
                    <a:pt x="81654" y="26292"/>
                    <a:pt x="69948" y="29462"/>
                  </a:cubicBezTo>
                  <a:cubicBezTo>
                    <a:pt x="64290" y="31002"/>
                    <a:pt x="58610" y="32486"/>
                    <a:pt x="52918" y="33926"/>
                  </a:cubicBezTo>
                  <a:cubicBezTo>
                    <a:pt x="42339" y="36626"/>
                    <a:pt x="31715" y="39126"/>
                    <a:pt x="21013" y="41324"/>
                  </a:cubicBezTo>
                  <a:cubicBezTo>
                    <a:pt x="14039" y="42742"/>
                    <a:pt x="7042" y="44047"/>
                    <a:pt x="0" y="45074"/>
                  </a:cubicBezTo>
                  <a:lnTo>
                    <a:pt x="0" y="45587"/>
                  </a:lnTo>
                  <a:cubicBezTo>
                    <a:pt x="7097" y="44683"/>
                    <a:pt x="14150" y="43500"/>
                    <a:pt x="21181" y="42195"/>
                  </a:cubicBezTo>
                  <a:cubicBezTo>
                    <a:pt x="32508" y="40074"/>
                    <a:pt x="43768" y="37608"/>
                    <a:pt x="54983" y="34963"/>
                  </a:cubicBezTo>
                  <a:cubicBezTo>
                    <a:pt x="59759" y="33825"/>
                    <a:pt x="64513" y="32664"/>
                    <a:pt x="69278" y="31470"/>
                  </a:cubicBezTo>
                  <a:lnTo>
                    <a:pt x="70405" y="31191"/>
                  </a:lnTo>
                  <a:cubicBezTo>
                    <a:pt x="74144" y="30254"/>
                    <a:pt x="77882" y="29294"/>
                    <a:pt x="81621" y="28312"/>
                  </a:cubicBezTo>
                  <a:cubicBezTo>
                    <a:pt x="89477" y="26259"/>
                    <a:pt x="97322" y="24128"/>
                    <a:pt x="105156" y="21940"/>
                  </a:cubicBezTo>
                  <a:cubicBezTo>
                    <a:pt x="109798" y="20646"/>
                    <a:pt x="114441" y="19340"/>
                    <a:pt x="119083" y="18001"/>
                  </a:cubicBezTo>
                  <a:cubicBezTo>
                    <a:pt x="130477" y="14731"/>
                    <a:pt x="141848" y="11339"/>
                    <a:pt x="153198" y="7835"/>
                  </a:cubicBezTo>
                  <a:cubicBezTo>
                    <a:pt x="155195" y="7221"/>
                    <a:pt x="157181" y="6607"/>
                    <a:pt x="159179" y="5971"/>
                  </a:cubicBezTo>
                  <a:cubicBezTo>
                    <a:pt x="159681" y="5826"/>
                    <a:pt x="160195" y="5659"/>
                    <a:pt x="160697" y="5502"/>
                  </a:cubicBezTo>
                  <a:lnTo>
                    <a:pt x="161165" y="5357"/>
                  </a:lnTo>
                  <a:cubicBezTo>
                    <a:pt x="162627" y="4900"/>
                    <a:pt x="164089" y="4431"/>
                    <a:pt x="165540" y="3973"/>
                  </a:cubicBezTo>
                  <a:cubicBezTo>
                    <a:pt x="166154" y="3784"/>
                    <a:pt x="166756" y="3583"/>
                    <a:pt x="167370" y="3393"/>
                  </a:cubicBezTo>
                  <a:lnTo>
                    <a:pt x="167169" y="2791"/>
                  </a:lnTo>
                  <a:lnTo>
                    <a:pt x="167069" y="2478"/>
                  </a:lnTo>
                  <a:lnTo>
                    <a:pt x="166656" y="1251"/>
                  </a:lnTo>
                  <a:lnTo>
                    <a:pt x="166355" y="358"/>
                  </a:lnTo>
                  <a:lnTo>
                    <a:pt x="166243" y="1"/>
                  </a:lnTo>
                  <a:close/>
                </a:path>
              </a:pathLst>
            </a:custGeom>
            <a:solidFill>
              <a:srgbClr val="F2F4F8">
                <a:alpha val="52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4"/>
            <p:cNvSpPr/>
            <p:nvPr/>
          </p:nvSpPr>
          <p:spPr>
            <a:xfrm>
              <a:off x="238125" y="3145800"/>
              <a:ext cx="4568425" cy="1097300"/>
            </a:xfrm>
            <a:custGeom>
              <a:avLst/>
              <a:gdLst/>
              <a:ahLst/>
              <a:cxnLst/>
              <a:rect l="l" t="t" r="r" b="b"/>
              <a:pathLst>
                <a:path w="182737" h="43892" extrusionOk="0">
                  <a:moveTo>
                    <a:pt x="181632" y="1"/>
                  </a:moveTo>
                  <a:lnTo>
                    <a:pt x="178563" y="1005"/>
                  </a:lnTo>
                  <a:lnTo>
                    <a:pt x="177603" y="1318"/>
                  </a:lnTo>
                  <a:cubicBezTo>
                    <a:pt x="176331" y="1731"/>
                    <a:pt x="175048" y="2143"/>
                    <a:pt x="173776" y="2556"/>
                  </a:cubicBezTo>
                  <a:cubicBezTo>
                    <a:pt x="173664" y="2590"/>
                    <a:pt x="173552" y="2623"/>
                    <a:pt x="173452" y="2657"/>
                  </a:cubicBezTo>
                  <a:lnTo>
                    <a:pt x="173419" y="2657"/>
                  </a:lnTo>
                  <a:cubicBezTo>
                    <a:pt x="172593" y="2925"/>
                    <a:pt x="171767" y="3192"/>
                    <a:pt x="170941" y="3449"/>
                  </a:cubicBezTo>
                  <a:cubicBezTo>
                    <a:pt x="170037" y="3739"/>
                    <a:pt x="169122" y="4029"/>
                    <a:pt x="168218" y="4320"/>
                  </a:cubicBezTo>
                  <a:cubicBezTo>
                    <a:pt x="164045" y="5625"/>
                    <a:pt x="159882" y="6931"/>
                    <a:pt x="155708" y="8214"/>
                  </a:cubicBezTo>
                  <a:cubicBezTo>
                    <a:pt x="147037" y="10870"/>
                    <a:pt x="138333" y="13448"/>
                    <a:pt x="129618" y="15959"/>
                  </a:cubicBezTo>
                  <a:cubicBezTo>
                    <a:pt x="114128" y="20412"/>
                    <a:pt x="98583" y="24641"/>
                    <a:pt x="82937" y="28491"/>
                  </a:cubicBezTo>
                  <a:cubicBezTo>
                    <a:pt x="80962" y="28982"/>
                    <a:pt x="78987" y="29462"/>
                    <a:pt x="77012" y="29942"/>
                  </a:cubicBezTo>
                  <a:cubicBezTo>
                    <a:pt x="75070" y="30410"/>
                    <a:pt x="73128" y="30868"/>
                    <a:pt x="71186" y="31314"/>
                  </a:cubicBezTo>
                  <a:cubicBezTo>
                    <a:pt x="70606" y="31459"/>
                    <a:pt x="70037" y="31593"/>
                    <a:pt x="69457" y="31716"/>
                  </a:cubicBezTo>
                  <a:cubicBezTo>
                    <a:pt x="64982" y="32765"/>
                    <a:pt x="60507" y="33758"/>
                    <a:pt x="56021" y="34718"/>
                  </a:cubicBezTo>
                  <a:cubicBezTo>
                    <a:pt x="54168" y="35120"/>
                    <a:pt x="52305" y="35510"/>
                    <a:pt x="50452" y="35890"/>
                  </a:cubicBezTo>
                  <a:cubicBezTo>
                    <a:pt x="41569" y="37709"/>
                    <a:pt x="32642" y="39360"/>
                    <a:pt x="23669" y="40711"/>
                  </a:cubicBezTo>
                  <a:cubicBezTo>
                    <a:pt x="15824" y="41905"/>
                    <a:pt x="7923" y="42864"/>
                    <a:pt x="0" y="43378"/>
                  </a:cubicBezTo>
                  <a:lnTo>
                    <a:pt x="0" y="43891"/>
                  </a:lnTo>
                  <a:cubicBezTo>
                    <a:pt x="7957" y="43500"/>
                    <a:pt x="15902" y="42664"/>
                    <a:pt x="23803" y="41592"/>
                  </a:cubicBezTo>
                  <a:cubicBezTo>
                    <a:pt x="32809" y="40387"/>
                    <a:pt x="41792" y="38869"/>
                    <a:pt x="50720" y="37195"/>
                  </a:cubicBezTo>
                  <a:cubicBezTo>
                    <a:pt x="51546" y="37039"/>
                    <a:pt x="52383" y="36883"/>
                    <a:pt x="53220" y="36727"/>
                  </a:cubicBezTo>
                  <a:cubicBezTo>
                    <a:pt x="61310" y="35153"/>
                    <a:pt x="69379" y="33479"/>
                    <a:pt x="77425" y="31683"/>
                  </a:cubicBezTo>
                  <a:cubicBezTo>
                    <a:pt x="80214" y="31058"/>
                    <a:pt x="83004" y="30422"/>
                    <a:pt x="85794" y="29774"/>
                  </a:cubicBezTo>
                  <a:cubicBezTo>
                    <a:pt x="100714" y="26304"/>
                    <a:pt x="115557" y="22532"/>
                    <a:pt x="130343" y="18537"/>
                  </a:cubicBezTo>
                  <a:cubicBezTo>
                    <a:pt x="139114" y="16171"/>
                    <a:pt x="147874" y="13727"/>
                    <a:pt x="156601" y="11205"/>
                  </a:cubicBezTo>
                  <a:cubicBezTo>
                    <a:pt x="161389" y="9821"/>
                    <a:pt x="166165" y="8415"/>
                    <a:pt x="170941" y="6987"/>
                  </a:cubicBezTo>
                  <a:cubicBezTo>
                    <a:pt x="173262" y="6284"/>
                    <a:pt x="175572" y="5592"/>
                    <a:pt x="177893" y="4878"/>
                  </a:cubicBezTo>
                  <a:cubicBezTo>
                    <a:pt x="178083" y="4822"/>
                    <a:pt x="178284" y="4766"/>
                    <a:pt x="178485" y="4699"/>
                  </a:cubicBezTo>
                  <a:cubicBezTo>
                    <a:pt x="178708" y="4632"/>
                    <a:pt x="178931" y="4565"/>
                    <a:pt x="179166" y="4487"/>
                  </a:cubicBezTo>
                  <a:cubicBezTo>
                    <a:pt x="179378" y="4420"/>
                    <a:pt x="179601" y="4353"/>
                    <a:pt x="179813" y="4286"/>
                  </a:cubicBezTo>
                  <a:cubicBezTo>
                    <a:pt x="180270" y="4152"/>
                    <a:pt x="180739" y="3996"/>
                    <a:pt x="181208" y="3851"/>
                  </a:cubicBezTo>
                  <a:cubicBezTo>
                    <a:pt x="181375" y="3806"/>
                    <a:pt x="181554" y="3750"/>
                    <a:pt x="181721" y="3695"/>
                  </a:cubicBezTo>
                  <a:cubicBezTo>
                    <a:pt x="182056" y="3594"/>
                    <a:pt x="182402" y="3483"/>
                    <a:pt x="182737" y="3382"/>
                  </a:cubicBezTo>
                  <a:lnTo>
                    <a:pt x="182580" y="2925"/>
                  </a:lnTo>
                  <a:lnTo>
                    <a:pt x="181632" y="1"/>
                  </a:lnTo>
                  <a:close/>
                </a:path>
              </a:pathLst>
            </a:custGeom>
            <a:solidFill>
              <a:srgbClr val="F2F4F8">
                <a:alpha val="52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4"/>
            <p:cNvSpPr/>
            <p:nvPr/>
          </p:nvSpPr>
          <p:spPr>
            <a:xfrm>
              <a:off x="4658100" y="3159200"/>
              <a:ext cx="207050" cy="155425"/>
            </a:xfrm>
            <a:custGeom>
              <a:avLst/>
              <a:gdLst/>
              <a:ahLst/>
              <a:cxnLst/>
              <a:rect l="l" t="t" r="r" b="b"/>
              <a:pathLst>
                <a:path w="8282" h="6217" extrusionOk="0">
                  <a:moveTo>
                    <a:pt x="1240" y="0"/>
                  </a:moveTo>
                  <a:lnTo>
                    <a:pt x="1" y="213"/>
                  </a:lnTo>
                  <a:cubicBezTo>
                    <a:pt x="548" y="581"/>
                    <a:pt x="7757" y="5625"/>
                    <a:pt x="8281" y="6216"/>
                  </a:cubicBezTo>
                  <a:cubicBezTo>
                    <a:pt x="7835" y="5591"/>
                    <a:pt x="1240" y="0"/>
                    <a:pt x="1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4"/>
            <p:cNvSpPr/>
            <p:nvPr/>
          </p:nvSpPr>
          <p:spPr>
            <a:xfrm>
              <a:off x="4524475" y="3164225"/>
              <a:ext cx="341225" cy="162100"/>
            </a:xfrm>
            <a:custGeom>
              <a:avLst/>
              <a:gdLst/>
              <a:ahLst/>
              <a:cxnLst/>
              <a:rect l="l" t="t" r="r" b="b"/>
              <a:pathLst>
                <a:path w="13649" h="6484" extrusionOk="0">
                  <a:moveTo>
                    <a:pt x="5357" y="0"/>
                  </a:moveTo>
                  <a:lnTo>
                    <a:pt x="0" y="927"/>
                  </a:lnTo>
                  <a:cubicBezTo>
                    <a:pt x="0" y="927"/>
                    <a:pt x="190" y="1016"/>
                    <a:pt x="514" y="1183"/>
                  </a:cubicBezTo>
                  <a:lnTo>
                    <a:pt x="1831" y="1831"/>
                  </a:lnTo>
                  <a:cubicBezTo>
                    <a:pt x="1976" y="1909"/>
                    <a:pt x="2121" y="1976"/>
                    <a:pt x="2277" y="2054"/>
                  </a:cubicBezTo>
                  <a:cubicBezTo>
                    <a:pt x="2288" y="2065"/>
                    <a:pt x="2299" y="2065"/>
                    <a:pt x="2299" y="2065"/>
                  </a:cubicBezTo>
                  <a:lnTo>
                    <a:pt x="2433" y="2132"/>
                  </a:lnTo>
                  <a:cubicBezTo>
                    <a:pt x="5614" y="3716"/>
                    <a:pt x="10825" y="6328"/>
                    <a:pt x="10970" y="6439"/>
                  </a:cubicBezTo>
                  <a:cubicBezTo>
                    <a:pt x="11019" y="6470"/>
                    <a:pt x="11168" y="6484"/>
                    <a:pt x="11372" y="6484"/>
                  </a:cubicBezTo>
                  <a:cubicBezTo>
                    <a:pt x="11682" y="6484"/>
                    <a:pt x="12118" y="6453"/>
                    <a:pt x="12521" y="6406"/>
                  </a:cubicBezTo>
                  <a:lnTo>
                    <a:pt x="12544" y="6406"/>
                  </a:lnTo>
                  <a:cubicBezTo>
                    <a:pt x="13091" y="6328"/>
                    <a:pt x="13593" y="6216"/>
                    <a:pt x="13649" y="6093"/>
                  </a:cubicBezTo>
                  <a:cubicBezTo>
                    <a:pt x="13649" y="6082"/>
                    <a:pt x="13649" y="6071"/>
                    <a:pt x="13649" y="6071"/>
                  </a:cubicBezTo>
                  <a:lnTo>
                    <a:pt x="13649" y="6060"/>
                  </a:lnTo>
                  <a:cubicBezTo>
                    <a:pt x="13649" y="6049"/>
                    <a:pt x="13649" y="6049"/>
                    <a:pt x="13649" y="6038"/>
                  </a:cubicBezTo>
                  <a:lnTo>
                    <a:pt x="13626" y="6015"/>
                  </a:lnTo>
                  <a:cubicBezTo>
                    <a:pt x="13437" y="5792"/>
                    <a:pt x="12376" y="4989"/>
                    <a:pt x="11071" y="4040"/>
                  </a:cubicBezTo>
                  <a:cubicBezTo>
                    <a:pt x="10870" y="3906"/>
                    <a:pt x="10680" y="3761"/>
                    <a:pt x="10479" y="3627"/>
                  </a:cubicBezTo>
                  <a:cubicBezTo>
                    <a:pt x="10401" y="3571"/>
                    <a:pt x="10323" y="3516"/>
                    <a:pt x="10256" y="3471"/>
                  </a:cubicBezTo>
                  <a:cubicBezTo>
                    <a:pt x="8102" y="1920"/>
                    <a:pt x="5669" y="212"/>
                    <a:pt x="5357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4"/>
            <p:cNvSpPr/>
            <p:nvPr/>
          </p:nvSpPr>
          <p:spPr>
            <a:xfrm>
              <a:off x="4581950" y="3216125"/>
              <a:ext cx="283750" cy="110200"/>
            </a:xfrm>
            <a:custGeom>
              <a:avLst/>
              <a:gdLst/>
              <a:ahLst/>
              <a:cxnLst/>
              <a:rect l="l" t="t" r="r" b="b"/>
              <a:pathLst>
                <a:path w="11350" h="4408" extrusionOk="0">
                  <a:moveTo>
                    <a:pt x="0" y="0"/>
                  </a:moveTo>
                  <a:lnTo>
                    <a:pt x="0" y="0"/>
                  </a:lnTo>
                  <a:cubicBezTo>
                    <a:pt x="3181" y="1585"/>
                    <a:pt x="8515" y="4252"/>
                    <a:pt x="8671" y="4363"/>
                  </a:cubicBezTo>
                  <a:cubicBezTo>
                    <a:pt x="8720" y="4394"/>
                    <a:pt x="8869" y="4408"/>
                    <a:pt x="9073" y="4408"/>
                  </a:cubicBezTo>
                  <a:cubicBezTo>
                    <a:pt x="9383" y="4408"/>
                    <a:pt x="9819" y="4377"/>
                    <a:pt x="10222" y="4330"/>
                  </a:cubicBezTo>
                  <a:lnTo>
                    <a:pt x="10245" y="4330"/>
                  </a:lnTo>
                  <a:cubicBezTo>
                    <a:pt x="10792" y="4252"/>
                    <a:pt x="11294" y="4140"/>
                    <a:pt x="11350" y="4017"/>
                  </a:cubicBezTo>
                  <a:cubicBezTo>
                    <a:pt x="11350" y="4006"/>
                    <a:pt x="11350" y="3995"/>
                    <a:pt x="11350" y="3995"/>
                  </a:cubicBezTo>
                  <a:lnTo>
                    <a:pt x="11350" y="3984"/>
                  </a:lnTo>
                  <a:cubicBezTo>
                    <a:pt x="11350" y="3973"/>
                    <a:pt x="11350" y="3973"/>
                    <a:pt x="11350" y="3962"/>
                  </a:cubicBezTo>
                  <a:lnTo>
                    <a:pt x="11327" y="3939"/>
                  </a:lnTo>
                  <a:cubicBezTo>
                    <a:pt x="11138" y="3716"/>
                    <a:pt x="10077" y="2924"/>
                    <a:pt x="8761" y="1975"/>
                  </a:cubicBezTo>
                  <a:cubicBezTo>
                    <a:pt x="8497" y="2273"/>
                    <a:pt x="8035" y="2394"/>
                    <a:pt x="7457" y="2394"/>
                  </a:cubicBezTo>
                  <a:cubicBezTo>
                    <a:pt x="4997" y="2394"/>
                    <a:pt x="425" y="199"/>
                    <a:pt x="0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4"/>
            <p:cNvSpPr/>
            <p:nvPr/>
          </p:nvSpPr>
          <p:spPr>
            <a:xfrm>
              <a:off x="4537025" y="3194075"/>
              <a:ext cx="249175" cy="68450"/>
            </a:xfrm>
            <a:custGeom>
              <a:avLst/>
              <a:gdLst/>
              <a:ahLst/>
              <a:cxnLst/>
              <a:rect l="l" t="t" r="r" b="b"/>
              <a:pathLst>
                <a:path w="9967" h="2738" extrusionOk="0">
                  <a:moveTo>
                    <a:pt x="1" y="0"/>
                  </a:moveTo>
                  <a:lnTo>
                    <a:pt x="1317" y="648"/>
                  </a:lnTo>
                  <a:cubicBezTo>
                    <a:pt x="1697" y="804"/>
                    <a:pt x="2087" y="960"/>
                    <a:pt x="2478" y="1105"/>
                  </a:cubicBezTo>
                  <a:cubicBezTo>
                    <a:pt x="3561" y="1529"/>
                    <a:pt x="4676" y="1898"/>
                    <a:pt x="5804" y="2221"/>
                  </a:cubicBezTo>
                  <a:cubicBezTo>
                    <a:pt x="6373" y="2377"/>
                    <a:pt x="6942" y="2522"/>
                    <a:pt x="7533" y="2623"/>
                  </a:cubicBezTo>
                  <a:cubicBezTo>
                    <a:pt x="7678" y="2645"/>
                    <a:pt x="7823" y="2668"/>
                    <a:pt x="7969" y="2690"/>
                  </a:cubicBezTo>
                  <a:lnTo>
                    <a:pt x="8415" y="2734"/>
                  </a:lnTo>
                  <a:cubicBezTo>
                    <a:pt x="8464" y="2737"/>
                    <a:pt x="8512" y="2738"/>
                    <a:pt x="8561" y="2738"/>
                  </a:cubicBezTo>
                  <a:cubicBezTo>
                    <a:pt x="9046" y="2738"/>
                    <a:pt x="9520" y="2636"/>
                    <a:pt x="9966" y="2433"/>
                  </a:cubicBezTo>
                  <a:cubicBezTo>
                    <a:pt x="9888" y="2377"/>
                    <a:pt x="9821" y="2322"/>
                    <a:pt x="9743" y="2288"/>
                  </a:cubicBezTo>
                  <a:cubicBezTo>
                    <a:pt x="9587" y="2333"/>
                    <a:pt x="9430" y="2377"/>
                    <a:pt x="9274" y="2400"/>
                  </a:cubicBezTo>
                  <a:cubicBezTo>
                    <a:pt x="9091" y="2433"/>
                    <a:pt x="8906" y="2446"/>
                    <a:pt x="8722" y="2446"/>
                  </a:cubicBezTo>
                  <a:cubicBezTo>
                    <a:pt x="8344" y="2446"/>
                    <a:pt x="7964" y="2389"/>
                    <a:pt x="7589" y="2322"/>
                  </a:cubicBezTo>
                  <a:cubicBezTo>
                    <a:pt x="7020" y="2210"/>
                    <a:pt x="6451" y="2065"/>
                    <a:pt x="5893" y="1909"/>
                  </a:cubicBezTo>
                  <a:cubicBezTo>
                    <a:pt x="4777" y="1596"/>
                    <a:pt x="3672" y="1228"/>
                    <a:pt x="2556" y="87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4"/>
            <p:cNvSpPr/>
            <p:nvPr/>
          </p:nvSpPr>
          <p:spPr>
            <a:xfrm>
              <a:off x="5428675" y="2899475"/>
              <a:ext cx="1200775" cy="584250"/>
            </a:xfrm>
            <a:custGeom>
              <a:avLst/>
              <a:gdLst/>
              <a:ahLst/>
              <a:cxnLst/>
              <a:rect l="l" t="t" r="r" b="b"/>
              <a:pathLst>
                <a:path w="48031" h="23370" extrusionOk="0">
                  <a:moveTo>
                    <a:pt x="15802" y="0"/>
                  </a:moveTo>
                  <a:lnTo>
                    <a:pt x="0" y="6249"/>
                  </a:lnTo>
                  <a:cubicBezTo>
                    <a:pt x="0" y="6249"/>
                    <a:pt x="42953" y="23156"/>
                    <a:pt x="43545" y="23323"/>
                  </a:cubicBezTo>
                  <a:cubicBezTo>
                    <a:pt x="43650" y="23354"/>
                    <a:pt x="43885" y="23369"/>
                    <a:pt x="44196" y="23369"/>
                  </a:cubicBezTo>
                  <a:cubicBezTo>
                    <a:pt x="45475" y="23369"/>
                    <a:pt x="48031" y="23105"/>
                    <a:pt x="48031" y="22531"/>
                  </a:cubicBezTo>
                  <a:cubicBezTo>
                    <a:pt x="46558" y="21437"/>
                    <a:pt x="41982" y="18223"/>
                    <a:pt x="36715" y="14541"/>
                  </a:cubicBezTo>
                  <a:cubicBezTo>
                    <a:pt x="36514" y="14396"/>
                    <a:pt x="36325" y="14262"/>
                    <a:pt x="36124" y="14117"/>
                  </a:cubicBezTo>
                  <a:cubicBezTo>
                    <a:pt x="35967" y="14016"/>
                    <a:pt x="35822" y="13916"/>
                    <a:pt x="35677" y="13804"/>
                  </a:cubicBezTo>
                  <a:cubicBezTo>
                    <a:pt x="28078" y="8504"/>
                    <a:pt x="19373" y="2466"/>
                    <a:pt x="16461" y="446"/>
                  </a:cubicBezTo>
                  <a:lnTo>
                    <a:pt x="16260" y="312"/>
                  </a:lnTo>
                  <a:cubicBezTo>
                    <a:pt x="16081" y="190"/>
                    <a:pt x="15925" y="78"/>
                    <a:pt x="15802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4"/>
            <p:cNvSpPr/>
            <p:nvPr/>
          </p:nvSpPr>
          <p:spPr>
            <a:xfrm>
              <a:off x="5823725" y="2879650"/>
              <a:ext cx="805725" cy="583100"/>
            </a:xfrm>
            <a:custGeom>
              <a:avLst/>
              <a:gdLst/>
              <a:ahLst/>
              <a:cxnLst/>
              <a:rect l="l" t="t" r="r" b="b"/>
              <a:pathLst>
                <a:path w="32229" h="23324" extrusionOk="0">
                  <a:moveTo>
                    <a:pt x="1998" y="1"/>
                  </a:moveTo>
                  <a:lnTo>
                    <a:pt x="0" y="793"/>
                  </a:lnTo>
                  <a:cubicBezTo>
                    <a:pt x="3281" y="3070"/>
                    <a:pt x="28379" y="20445"/>
                    <a:pt x="32229" y="23324"/>
                  </a:cubicBezTo>
                  <a:cubicBezTo>
                    <a:pt x="32218" y="23235"/>
                    <a:pt x="32173" y="23168"/>
                    <a:pt x="32106" y="23112"/>
                  </a:cubicBezTo>
                  <a:cubicBezTo>
                    <a:pt x="31225" y="22230"/>
                    <a:pt x="1998" y="1"/>
                    <a:pt x="19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4"/>
            <p:cNvSpPr/>
            <p:nvPr/>
          </p:nvSpPr>
          <p:spPr>
            <a:xfrm>
              <a:off x="5428675" y="2899475"/>
              <a:ext cx="1200775" cy="584250"/>
            </a:xfrm>
            <a:custGeom>
              <a:avLst/>
              <a:gdLst/>
              <a:ahLst/>
              <a:cxnLst/>
              <a:rect l="l" t="t" r="r" b="b"/>
              <a:pathLst>
                <a:path w="48031" h="23370" extrusionOk="0">
                  <a:moveTo>
                    <a:pt x="15802" y="0"/>
                  </a:moveTo>
                  <a:lnTo>
                    <a:pt x="0" y="6249"/>
                  </a:lnTo>
                  <a:cubicBezTo>
                    <a:pt x="0" y="6249"/>
                    <a:pt x="42953" y="23156"/>
                    <a:pt x="43545" y="23323"/>
                  </a:cubicBezTo>
                  <a:cubicBezTo>
                    <a:pt x="43650" y="23354"/>
                    <a:pt x="43885" y="23369"/>
                    <a:pt x="44196" y="23369"/>
                  </a:cubicBezTo>
                  <a:cubicBezTo>
                    <a:pt x="45475" y="23369"/>
                    <a:pt x="48031" y="23105"/>
                    <a:pt x="48031" y="22531"/>
                  </a:cubicBezTo>
                  <a:cubicBezTo>
                    <a:pt x="46558" y="21437"/>
                    <a:pt x="41982" y="18223"/>
                    <a:pt x="36715" y="14541"/>
                  </a:cubicBezTo>
                  <a:cubicBezTo>
                    <a:pt x="35833" y="15408"/>
                    <a:pt x="34423" y="15847"/>
                    <a:pt x="32691" y="15847"/>
                  </a:cubicBezTo>
                  <a:cubicBezTo>
                    <a:pt x="29516" y="15847"/>
                    <a:pt x="25256" y="14370"/>
                    <a:pt x="21170" y="11338"/>
                  </a:cubicBezTo>
                  <a:cubicBezTo>
                    <a:pt x="11897" y="4464"/>
                    <a:pt x="15802" y="0"/>
                    <a:pt x="15802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4"/>
            <p:cNvSpPr/>
            <p:nvPr/>
          </p:nvSpPr>
          <p:spPr>
            <a:xfrm>
              <a:off x="5828175" y="2907275"/>
              <a:ext cx="503600" cy="367325"/>
            </a:xfrm>
            <a:custGeom>
              <a:avLst/>
              <a:gdLst/>
              <a:ahLst/>
              <a:cxnLst/>
              <a:rect l="l" t="t" r="r" b="b"/>
              <a:pathLst>
                <a:path w="20144" h="14693" extrusionOk="0">
                  <a:moveTo>
                    <a:pt x="280" y="0"/>
                  </a:moveTo>
                  <a:cubicBezTo>
                    <a:pt x="34" y="949"/>
                    <a:pt x="1" y="1942"/>
                    <a:pt x="179" y="2902"/>
                  </a:cubicBezTo>
                  <a:cubicBezTo>
                    <a:pt x="313" y="3549"/>
                    <a:pt x="514" y="4185"/>
                    <a:pt x="771" y="4799"/>
                  </a:cubicBezTo>
                  <a:cubicBezTo>
                    <a:pt x="1050" y="5402"/>
                    <a:pt x="1373" y="5971"/>
                    <a:pt x="1753" y="6518"/>
                  </a:cubicBezTo>
                  <a:cubicBezTo>
                    <a:pt x="2512" y="7600"/>
                    <a:pt x="3404" y="8571"/>
                    <a:pt x="4420" y="9419"/>
                  </a:cubicBezTo>
                  <a:cubicBezTo>
                    <a:pt x="5413" y="10256"/>
                    <a:pt x="6484" y="11004"/>
                    <a:pt x="7600" y="11673"/>
                  </a:cubicBezTo>
                  <a:cubicBezTo>
                    <a:pt x="9821" y="12979"/>
                    <a:pt x="12209" y="14128"/>
                    <a:pt x="14821" y="14541"/>
                  </a:cubicBezTo>
                  <a:cubicBezTo>
                    <a:pt x="15365" y="14643"/>
                    <a:pt x="15916" y="14693"/>
                    <a:pt x="16465" y="14693"/>
                  </a:cubicBezTo>
                  <a:cubicBezTo>
                    <a:pt x="17243" y="14693"/>
                    <a:pt x="18019" y="14592"/>
                    <a:pt x="18771" y="14396"/>
                  </a:cubicBezTo>
                  <a:cubicBezTo>
                    <a:pt x="19251" y="14251"/>
                    <a:pt x="19708" y="14061"/>
                    <a:pt x="20144" y="13816"/>
                  </a:cubicBezTo>
                  <a:cubicBezTo>
                    <a:pt x="19987" y="13704"/>
                    <a:pt x="19842" y="13604"/>
                    <a:pt x="19708" y="13503"/>
                  </a:cubicBezTo>
                  <a:cubicBezTo>
                    <a:pt x="19363" y="13626"/>
                    <a:pt x="19005" y="13704"/>
                    <a:pt x="18648" y="13760"/>
                  </a:cubicBezTo>
                  <a:cubicBezTo>
                    <a:pt x="18267" y="13817"/>
                    <a:pt x="17881" y="13846"/>
                    <a:pt x="17496" y="13846"/>
                  </a:cubicBezTo>
                  <a:cubicBezTo>
                    <a:pt x="17273" y="13846"/>
                    <a:pt x="17050" y="13836"/>
                    <a:pt x="16829" y="13816"/>
                  </a:cubicBezTo>
                  <a:cubicBezTo>
                    <a:pt x="16227" y="13771"/>
                    <a:pt x="15624" y="13671"/>
                    <a:pt x="15033" y="13526"/>
                  </a:cubicBezTo>
                  <a:cubicBezTo>
                    <a:pt x="13839" y="13224"/>
                    <a:pt x="12689" y="12812"/>
                    <a:pt x="11573" y="12287"/>
                  </a:cubicBezTo>
                  <a:cubicBezTo>
                    <a:pt x="10446" y="11763"/>
                    <a:pt x="9352" y="11182"/>
                    <a:pt x="8292" y="10535"/>
                  </a:cubicBezTo>
                  <a:cubicBezTo>
                    <a:pt x="7221" y="9899"/>
                    <a:pt x="6205" y="9207"/>
                    <a:pt x="5235" y="8437"/>
                  </a:cubicBezTo>
                  <a:cubicBezTo>
                    <a:pt x="4744" y="8058"/>
                    <a:pt x="4286" y="7656"/>
                    <a:pt x="3840" y="7232"/>
                  </a:cubicBezTo>
                  <a:cubicBezTo>
                    <a:pt x="3628" y="7020"/>
                    <a:pt x="3416" y="6797"/>
                    <a:pt x="3204" y="6585"/>
                  </a:cubicBezTo>
                  <a:cubicBezTo>
                    <a:pt x="2992" y="6361"/>
                    <a:pt x="2791" y="6127"/>
                    <a:pt x="2601" y="5893"/>
                  </a:cubicBezTo>
                  <a:cubicBezTo>
                    <a:pt x="1820" y="4955"/>
                    <a:pt x="1217" y="3895"/>
                    <a:pt x="827" y="2735"/>
                  </a:cubicBezTo>
                  <a:cubicBezTo>
                    <a:pt x="548" y="1898"/>
                    <a:pt x="436" y="1016"/>
                    <a:pt x="481" y="146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4"/>
            <p:cNvSpPr/>
            <p:nvPr/>
          </p:nvSpPr>
          <p:spPr>
            <a:xfrm>
              <a:off x="5666650" y="3132725"/>
              <a:ext cx="114675" cy="76825"/>
            </a:xfrm>
            <a:custGeom>
              <a:avLst/>
              <a:gdLst/>
              <a:ahLst/>
              <a:cxnLst/>
              <a:rect l="l" t="t" r="r" b="b"/>
              <a:pathLst>
                <a:path w="4587" h="3073" extrusionOk="0">
                  <a:moveTo>
                    <a:pt x="3442" y="1"/>
                  </a:moveTo>
                  <a:cubicBezTo>
                    <a:pt x="3039" y="1"/>
                    <a:pt x="2600" y="198"/>
                    <a:pt x="2355" y="312"/>
                  </a:cubicBezTo>
                  <a:cubicBezTo>
                    <a:pt x="391" y="1260"/>
                    <a:pt x="0" y="1796"/>
                    <a:pt x="34" y="2298"/>
                  </a:cubicBezTo>
                  <a:cubicBezTo>
                    <a:pt x="80" y="2865"/>
                    <a:pt x="388" y="3072"/>
                    <a:pt x="827" y="3072"/>
                  </a:cubicBezTo>
                  <a:cubicBezTo>
                    <a:pt x="1339" y="3072"/>
                    <a:pt x="2029" y="2790"/>
                    <a:pt x="2690" y="2466"/>
                  </a:cubicBezTo>
                  <a:cubicBezTo>
                    <a:pt x="3147" y="2242"/>
                    <a:pt x="4587" y="1606"/>
                    <a:pt x="4263" y="624"/>
                  </a:cubicBezTo>
                  <a:cubicBezTo>
                    <a:pt x="4113" y="148"/>
                    <a:pt x="3791" y="1"/>
                    <a:pt x="3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4"/>
            <p:cNvSpPr/>
            <p:nvPr/>
          </p:nvSpPr>
          <p:spPr>
            <a:xfrm>
              <a:off x="5915775" y="3234700"/>
              <a:ext cx="114975" cy="76850"/>
            </a:xfrm>
            <a:custGeom>
              <a:avLst/>
              <a:gdLst/>
              <a:ahLst/>
              <a:cxnLst/>
              <a:rect l="l" t="t" r="r" b="b"/>
              <a:pathLst>
                <a:path w="4599" h="3074" extrusionOk="0">
                  <a:moveTo>
                    <a:pt x="3442" y="1"/>
                  </a:moveTo>
                  <a:cubicBezTo>
                    <a:pt x="3039" y="1"/>
                    <a:pt x="2601" y="197"/>
                    <a:pt x="2356" y="317"/>
                  </a:cubicBezTo>
                  <a:cubicBezTo>
                    <a:pt x="391" y="1266"/>
                    <a:pt x="1" y="1801"/>
                    <a:pt x="34" y="2304"/>
                  </a:cubicBezTo>
                  <a:cubicBezTo>
                    <a:pt x="81" y="2868"/>
                    <a:pt x="386" y="3074"/>
                    <a:pt x="823" y="3074"/>
                  </a:cubicBezTo>
                  <a:cubicBezTo>
                    <a:pt x="1335" y="3074"/>
                    <a:pt x="2027" y="2790"/>
                    <a:pt x="2690" y="2471"/>
                  </a:cubicBezTo>
                  <a:cubicBezTo>
                    <a:pt x="3148" y="2248"/>
                    <a:pt x="4599" y="1600"/>
                    <a:pt x="4264" y="618"/>
                  </a:cubicBezTo>
                  <a:cubicBezTo>
                    <a:pt x="4114" y="148"/>
                    <a:pt x="3791" y="1"/>
                    <a:pt x="3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4"/>
            <p:cNvSpPr/>
            <p:nvPr/>
          </p:nvSpPr>
          <p:spPr>
            <a:xfrm>
              <a:off x="6164925" y="3336675"/>
              <a:ext cx="114950" cy="76800"/>
            </a:xfrm>
            <a:custGeom>
              <a:avLst/>
              <a:gdLst/>
              <a:ahLst/>
              <a:cxnLst/>
              <a:rect l="l" t="t" r="r" b="b"/>
              <a:pathLst>
                <a:path w="4598" h="3072" extrusionOk="0">
                  <a:moveTo>
                    <a:pt x="3442" y="0"/>
                  </a:moveTo>
                  <a:cubicBezTo>
                    <a:pt x="3038" y="0"/>
                    <a:pt x="2600" y="198"/>
                    <a:pt x="2355" y="311"/>
                  </a:cubicBezTo>
                  <a:cubicBezTo>
                    <a:pt x="391" y="1260"/>
                    <a:pt x="0" y="1796"/>
                    <a:pt x="34" y="2298"/>
                  </a:cubicBezTo>
                  <a:cubicBezTo>
                    <a:pt x="80" y="2864"/>
                    <a:pt x="388" y="3072"/>
                    <a:pt x="827" y="3072"/>
                  </a:cubicBezTo>
                  <a:cubicBezTo>
                    <a:pt x="1339" y="3072"/>
                    <a:pt x="2029" y="2790"/>
                    <a:pt x="2690" y="2465"/>
                  </a:cubicBezTo>
                  <a:cubicBezTo>
                    <a:pt x="3147" y="2242"/>
                    <a:pt x="4598" y="1606"/>
                    <a:pt x="4263" y="624"/>
                  </a:cubicBezTo>
                  <a:cubicBezTo>
                    <a:pt x="4113" y="148"/>
                    <a:pt x="3790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4"/>
            <p:cNvSpPr/>
            <p:nvPr/>
          </p:nvSpPr>
          <p:spPr>
            <a:xfrm>
              <a:off x="5754800" y="2935425"/>
              <a:ext cx="415450" cy="324925"/>
            </a:xfrm>
            <a:custGeom>
              <a:avLst/>
              <a:gdLst/>
              <a:ahLst/>
              <a:cxnLst/>
              <a:rect l="l" t="t" r="r" b="b"/>
              <a:pathLst>
                <a:path w="16618" h="12997" extrusionOk="0">
                  <a:moveTo>
                    <a:pt x="12728" y="0"/>
                  </a:moveTo>
                  <a:cubicBezTo>
                    <a:pt x="12691" y="0"/>
                    <a:pt x="12656" y="1"/>
                    <a:pt x="12622" y="2"/>
                  </a:cubicBezTo>
                  <a:cubicBezTo>
                    <a:pt x="11830" y="24"/>
                    <a:pt x="11071" y="113"/>
                    <a:pt x="9352" y="839"/>
                  </a:cubicBezTo>
                  <a:cubicBezTo>
                    <a:pt x="8304" y="1285"/>
                    <a:pt x="6897" y="1966"/>
                    <a:pt x="4900" y="3015"/>
                  </a:cubicBezTo>
                  <a:cubicBezTo>
                    <a:pt x="3248" y="3885"/>
                    <a:pt x="1" y="5447"/>
                    <a:pt x="269" y="8594"/>
                  </a:cubicBezTo>
                  <a:cubicBezTo>
                    <a:pt x="324" y="9108"/>
                    <a:pt x="447" y="9621"/>
                    <a:pt x="637" y="10101"/>
                  </a:cubicBezTo>
                  <a:cubicBezTo>
                    <a:pt x="1475" y="12227"/>
                    <a:pt x="2752" y="12996"/>
                    <a:pt x="4412" y="12996"/>
                  </a:cubicBezTo>
                  <a:cubicBezTo>
                    <a:pt x="6001" y="12996"/>
                    <a:pt x="7940" y="12291"/>
                    <a:pt x="10178" y="11395"/>
                  </a:cubicBezTo>
                  <a:cubicBezTo>
                    <a:pt x="11908" y="10715"/>
                    <a:pt x="14631" y="9945"/>
                    <a:pt x="15836" y="7802"/>
                  </a:cubicBezTo>
                  <a:cubicBezTo>
                    <a:pt x="16372" y="6853"/>
                    <a:pt x="16617" y="5637"/>
                    <a:pt x="16327" y="4052"/>
                  </a:cubicBezTo>
                  <a:cubicBezTo>
                    <a:pt x="15660" y="342"/>
                    <a:pt x="13698" y="0"/>
                    <a:pt x="12728" y="0"/>
                  </a:cubicBezTo>
                  <a:close/>
                </a:path>
              </a:pathLst>
            </a:custGeom>
            <a:solidFill>
              <a:srgbClr val="FFB2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4"/>
            <p:cNvSpPr/>
            <p:nvPr/>
          </p:nvSpPr>
          <p:spPr>
            <a:xfrm>
              <a:off x="5761500" y="2935425"/>
              <a:ext cx="408750" cy="324925"/>
            </a:xfrm>
            <a:custGeom>
              <a:avLst/>
              <a:gdLst/>
              <a:ahLst/>
              <a:cxnLst/>
              <a:rect l="l" t="t" r="r" b="b"/>
              <a:pathLst>
                <a:path w="16350" h="12997" extrusionOk="0">
                  <a:moveTo>
                    <a:pt x="12457" y="0"/>
                  </a:moveTo>
                  <a:cubicBezTo>
                    <a:pt x="12421" y="0"/>
                    <a:pt x="12387" y="1"/>
                    <a:pt x="12354" y="2"/>
                  </a:cubicBezTo>
                  <a:cubicBezTo>
                    <a:pt x="11562" y="24"/>
                    <a:pt x="10803" y="124"/>
                    <a:pt x="9084" y="839"/>
                  </a:cubicBezTo>
                  <a:cubicBezTo>
                    <a:pt x="15423" y="4186"/>
                    <a:pt x="10212" y="9889"/>
                    <a:pt x="5837" y="10570"/>
                  </a:cubicBezTo>
                  <a:cubicBezTo>
                    <a:pt x="5353" y="10643"/>
                    <a:pt x="4905" y="10676"/>
                    <a:pt x="4490" y="10676"/>
                  </a:cubicBezTo>
                  <a:cubicBezTo>
                    <a:pt x="1384" y="10676"/>
                    <a:pt x="158" y="8840"/>
                    <a:pt x="1" y="8594"/>
                  </a:cubicBezTo>
                  <a:lnTo>
                    <a:pt x="1" y="8594"/>
                  </a:lnTo>
                  <a:cubicBezTo>
                    <a:pt x="56" y="9108"/>
                    <a:pt x="179" y="9621"/>
                    <a:pt x="369" y="10101"/>
                  </a:cubicBezTo>
                  <a:cubicBezTo>
                    <a:pt x="1207" y="12227"/>
                    <a:pt x="2484" y="12996"/>
                    <a:pt x="4144" y="12996"/>
                  </a:cubicBezTo>
                  <a:cubicBezTo>
                    <a:pt x="5733" y="12996"/>
                    <a:pt x="7672" y="12291"/>
                    <a:pt x="9910" y="11395"/>
                  </a:cubicBezTo>
                  <a:cubicBezTo>
                    <a:pt x="11640" y="10715"/>
                    <a:pt x="14363" y="9945"/>
                    <a:pt x="15568" y="7802"/>
                  </a:cubicBezTo>
                  <a:cubicBezTo>
                    <a:pt x="16104" y="6853"/>
                    <a:pt x="16349" y="5637"/>
                    <a:pt x="16059" y="4052"/>
                  </a:cubicBezTo>
                  <a:cubicBezTo>
                    <a:pt x="15392" y="349"/>
                    <a:pt x="13426" y="0"/>
                    <a:pt x="12457" y="0"/>
                  </a:cubicBezTo>
                  <a:close/>
                </a:path>
              </a:pathLst>
            </a:custGeom>
            <a:solidFill>
              <a:srgbClr val="F5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4"/>
            <p:cNvSpPr/>
            <p:nvPr/>
          </p:nvSpPr>
          <p:spPr>
            <a:xfrm>
              <a:off x="5988875" y="2949950"/>
              <a:ext cx="163225" cy="211775"/>
            </a:xfrm>
            <a:custGeom>
              <a:avLst/>
              <a:gdLst/>
              <a:ahLst/>
              <a:cxnLst/>
              <a:rect l="l" t="t" r="r" b="b"/>
              <a:pathLst>
                <a:path w="6529" h="8471" extrusionOk="0">
                  <a:moveTo>
                    <a:pt x="3259" y="1"/>
                  </a:moveTo>
                  <a:cubicBezTo>
                    <a:pt x="1463" y="1"/>
                    <a:pt x="1" y="1898"/>
                    <a:pt x="1" y="4241"/>
                  </a:cubicBezTo>
                  <a:cubicBezTo>
                    <a:pt x="1" y="6574"/>
                    <a:pt x="1463" y="8471"/>
                    <a:pt x="3259" y="8471"/>
                  </a:cubicBezTo>
                  <a:cubicBezTo>
                    <a:pt x="5067" y="8471"/>
                    <a:pt x="6529" y="6574"/>
                    <a:pt x="6529" y="4241"/>
                  </a:cubicBezTo>
                  <a:cubicBezTo>
                    <a:pt x="6529" y="1898"/>
                    <a:pt x="5067" y="1"/>
                    <a:pt x="3259" y="1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4"/>
            <p:cNvSpPr/>
            <p:nvPr/>
          </p:nvSpPr>
          <p:spPr>
            <a:xfrm>
              <a:off x="5998375" y="2962525"/>
              <a:ext cx="144250" cy="186925"/>
            </a:xfrm>
            <a:custGeom>
              <a:avLst/>
              <a:gdLst/>
              <a:ahLst/>
              <a:cxnLst/>
              <a:rect l="l" t="t" r="r" b="b"/>
              <a:pathLst>
                <a:path w="5770" h="7477" extrusionOk="0">
                  <a:moveTo>
                    <a:pt x="2879" y="0"/>
                  </a:moveTo>
                  <a:cubicBezTo>
                    <a:pt x="1283" y="0"/>
                    <a:pt x="0" y="1674"/>
                    <a:pt x="0" y="3738"/>
                  </a:cubicBezTo>
                  <a:cubicBezTo>
                    <a:pt x="0" y="5803"/>
                    <a:pt x="1283" y="7477"/>
                    <a:pt x="2879" y="7477"/>
                  </a:cubicBezTo>
                  <a:cubicBezTo>
                    <a:pt x="4475" y="7477"/>
                    <a:pt x="5770" y="5803"/>
                    <a:pt x="5770" y="3738"/>
                  </a:cubicBezTo>
                  <a:cubicBezTo>
                    <a:pt x="5770" y="1674"/>
                    <a:pt x="4475" y="0"/>
                    <a:pt x="2879" y="0"/>
                  </a:cubicBez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4"/>
            <p:cNvSpPr/>
            <p:nvPr/>
          </p:nvSpPr>
          <p:spPr>
            <a:xfrm>
              <a:off x="3888100" y="2842550"/>
              <a:ext cx="553250" cy="207875"/>
            </a:xfrm>
            <a:custGeom>
              <a:avLst/>
              <a:gdLst/>
              <a:ahLst/>
              <a:cxnLst/>
              <a:rect l="l" t="t" r="r" b="b"/>
              <a:pathLst>
                <a:path w="22130" h="8315" extrusionOk="0">
                  <a:moveTo>
                    <a:pt x="1" y="0"/>
                  </a:moveTo>
                  <a:lnTo>
                    <a:pt x="1" y="0"/>
                  </a:lnTo>
                  <a:cubicBezTo>
                    <a:pt x="1306" y="436"/>
                    <a:pt x="8058" y="3315"/>
                    <a:pt x="13771" y="5770"/>
                  </a:cubicBezTo>
                  <a:cubicBezTo>
                    <a:pt x="16037" y="6741"/>
                    <a:pt x="18135" y="7645"/>
                    <a:pt x="19664" y="8314"/>
                  </a:cubicBezTo>
                  <a:lnTo>
                    <a:pt x="21371" y="7689"/>
                  </a:lnTo>
                  <a:lnTo>
                    <a:pt x="22130" y="7410"/>
                  </a:lnTo>
                  <a:cubicBezTo>
                    <a:pt x="22130" y="7410"/>
                    <a:pt x="21661" y="7265"/>
                    <a:pt x="20869" y="6986"/>
                  </a:cubicBezTo>
                  <a:cubicBezTo>
                    <a:pt x="20835" y="6975"/>
                    <a:pt x="20802" y="6964"/>
                    <a:pt x="20768" y="6953"/>
                  </a:cubicBezTo>
                  <a:cubicBezTo>
                    <a:pt x="20702" y="6931"/>
                    <a:pt x="20635" y="6908"/>
                    <a:pt x="20568" y="6886"/>
                  </a:cubicBezTo>
                  <a:cubicBezTo>
                    <a:pt x="20423" y="6841"/>
                    <a:pt x="20277" y="6785"/>
                    <a:pt x="20132" y="6741"/>
                  </a:cubicBezTo>
                  <a:lnTo>
                    <a:pt x="18436" y="6161"/>
                  </a:lnTo>
                  <a:lnTo>
                    <a:pt x="17889" y="5982"/>
                  </a:lnTo>
                  <a:cubicBezTo>
                    <a:pt x="16718" y="5580"/>
                    <a:pt x="15378" y="5134"/>
                    <a:pt x="13984" y="4665"/>
                  </a:cubicBezTo>
                  <a:cubicBezTo>
                    <a:pt x="13247" y="4408"/>
                    <a:pt x="12488" y="4163"/>
                    <a:pt x="11729" y="3895"/>
                  </a:cubicBezTo>
                  <a:lnTo>
                    <a:pt x="11160" y="3705"/>
                  </a:lnTo>
                  <a:cubicBezTo>
                    <a:pt x="9040" y="2991"/>
                    <a:pt x="6920" y="2277"/>
                    <a:pt x="5089" y="1663"/>
                  </a:cubicBezTo>
                  <a:lnTo>
                    <a:pt x="4632" y="1507"/>
                  </a:lnTo>
                  <a:lnTo>
                    <a:pt x="3929" y="1273"/>
                  </a:lnTo>
                  <a:cubicBezTo>
                    <a:pt x="3851" y="1250"/>
                    <a:pt x="3773" y="1228"/>
                    <a:pt x="3706" y="1206"/>
                  </a:cubicBezTo>
                  <a:cubicBezTo>
                    <a:pt x="3561" y="1150"/>
                    <a:pt x="3438" y="1116"/>
                    <a:pt x="3282" y="1061"/>
                  </a:cubicBezTo>
                  <a:cubicBezTo>
                    <a:pt x="3136" y="1016"/>
                    <a:pt x="2980" y="960"/>
                    <a:pt x="2835" y="916"/>
                  </a:cubicBezTo>
                  <a:lnTo>
                    <a:pt x="1541" y="480"/>
                  </a:lnTo>
                  <a:lnTo>
                    <a:pt x="1083" y="335"/>
                  </a:lnTo>
                  <a:cubicBezTo>
                    <a:pt x="916" y="291"/>
                    <a:pt x="771" y="235"/>
                    <a:pt x="637" y="190"/>
                  </a:cubicBezTo>
                  <a:lnTo>
                    <a:pt x="514" y="157"/>
                  </a:lnTo>
                  <a:lnTo>
                    <a:pt x="324" y="90"/>
                  </a:lnTo>
                  <a:lnTo>
                    <a:pt x="168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4"/>
            <p:cNvSpPr/>
            <p:nvPr/>
          </p:nvSpPr>
          <p:spPr>
            <a:xfrm>
              <a:off x="3747225" y="2834300"/>
              <a:ext cx="632475" cy="257700"/>
            </a:xfrm>
            <a:custGeom>
              <a:avLst/>
              <a:gdLst/>
              <a:ahLst/>
              <a:cxnLst/>
              <a:rect l="l" t="t" r="r" b="b"/>
              <a:pathLst>
                <a:path w="25299" h="10308" extrusionOk="0">
                  <a:moveTo>
                    <a:pt x="2465" y="0"/>
                  </a:moveTo>
                  <a:cubicBezTo>
                    <a:pt x="1223" y="0"/>
                    <a:pt x="122" y="109"/>
                    <a:pt x="34" y="286"/>
                  </a:cubicBezTo>
                  <a:cubicBezTo>
                    <a:pt x="0" y="353"/>
                    <a:pt x="993" y="888"/>
                    <a:pt x="2567" y="1681"/>
                  </a:cubicBezTo>
                  <a:cubicBezTo>
                    <a:pt x="3091" y="1937"/>
                    <a:pt x="3683" y="2228"/>
                    <a:pt x="4319" y="2540"/>
                  </a:cubicBezTo>
                  <a:lnTo>
                    <a:pt x="4397" y="2574"/>
                  </a:lnTo>
                  <a:lnTo>
                    <a:pt x="4464" y="2607"/>
                  </a:lnTo>
                  <a:cubicBezTo>
                    <a:pt x="10546" y="5575"/>
                    <a:pt x="20734" y="10307"/>
                    <a:pt x="20734" y="10307"/>
                  </a:cubicBezTo>
                  <a:lnTo>
                    <a:pt x="25299" y="8644"/>
                  </a:lnTo>
                  <a:cubicBezTo>
                    <a:pt x="23770" y="7975"/>
                    <a:pt x="21672" y="7071"/>
                    <a:pt x="19406" y="6100"/>
                  </a:cubicBezTo>
                  <a:cubicBezTo>
                    <a:pt x="19261" y="6033"/>
                    <a:pt x="19105" y="5966"/>
                    <a:pt x="18960" y="5899"/>
                  </a:cubicBezTo>
                  <a:cubicBezTo>
                    <a:pt x="18915" y="5888"/>
                    <a:pt x="18871" y="5866"/>
                    <a:pt x="18826" y="5854"/>
                  </a:cubicBezTo>
                  <a:cubicBezTo>
                    <a:pt x="13246" y="3455"/>
                    <a:pt x="6897" y="755"/>
                    <a:pt x="5636" y="330"/>
                  </a:cubicBezTo>
                  <a:cubicBezTo>
                    <a:pt x="5613" y="308"/>
                    <a:pt x="5580" y="297"/>
                    <a:pt x="5546" y="297"/>
                  </a:cubicBezTo>
                  <a:lnTo>
                    <a:pt x="5502" y="286"/>
                  </a:lnTo>
                  <a:cubicBezTo>
                    <a:pt x="4787" y="86"/>
                    <a:pt x="3570" y="0"/>
                    <a:pt x="2465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4"/>
            <p:cNvSpPr/>
            <p:nvPr/>
          </p:nvSpPr>
          <p:spPr>
            <a:xfrm>
              <a:off x="3858800" y="2899475"/>
              <a:ext cx="520900" cy="192525"/>
            </a:xfrm>
            <a:custGeom>
              <a:avLst/>
              <a:gdLst/>
              <a:ahLst/>
              <a:cxnLst/>
              <a:rect l="l" t="t" r="r" b="b"/>
              <a:pathLst>
                <a:path w="20836" h="7701" extrusionOk="0">
                  <a:moveTo>
                    <a:pt x="1" y="0"/>
                  </a:moveTo>
                  <a:cubicBezTo>
                    <a:pt x="6083" y="2968"/>
                    <a:pt x="16271" y="7700"/>
                    <a:pt x="16271" y="7700"/>
                  </a:cubicBezTo>
                  <a:lnTo>
                    <a:pt x="20836" y="6037"/>
                  </a:lnTo>
                  <a:cubicBezTo>
                    <a:pt x="19307" y="5368"/>
                    <a:pt x="17209" y="4464"/>
                    <a:pt x="14943" y="3493"/>
                  </a:cubicBezTo>
                  <a:cubicBezTo>
                    <a:pt x="14810" y="3850"/>
                    <a:pt x="14464" y="4196"/>
                    <a:pt x="13861" y="4341"/>
                  </a:cubicBezTo>
                  <a:cubicBezTo>
                    <a:pt x="13695" y="4382"/>
                    <a:pt x="13497" y="4402"/>
                    <a:pt x="13270" y="4402"/>
                  </a:cubicBezTo>
                  <a:cubicBezTo>
                    <a:pt x="10014" y="4402"/>
                    <a:pt x="940" y="396"/>
                    <a:pt x="1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4"/>
            <p:cNvSpPr/>
            <p:nvPr/>
          </p:nvSpPr>
          <p:spPr>
            <a:xfrm>
              <a:off x="3811375" y="2876300"/>
              <a:ext cx="409875" cy="121675"/>
            </a:xfrm>
            <a:custGeom>
              <a:avLst/>
              <a:gdLst/>
              <a:ahLst/>
              <a:cxnLst/>
              <a:rect l="l" t="t" r="r" b="b"/>
              <a:pathLst>
                <a:path w="16395" h="4867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257"/>
                    <a:pt x="1106" y="548"/>
                    <a:pt x="1742" y="860"/>
                  </a:cubicBezTo>
                  <a:cubicBezTo>
                    <a:pt x="2043" y="983"/>
                    <a:pt x="2333" y="1094"/>
                    <a:pt x="2634" y="1206"/>
                  </a:cubicBezTo>
                  <a:cubicBezTo>
                    <a:pt x="4331" y="1876"/>
                    <a:pt x="6038" y="2478"/>
                    <a:pt x="7757" y="3070"/>
                  </a:cubicBezTo>
                  <a:cubicBezTo>
                    <a:pt x="9475" y="3639"/>
                    <a:pt x="11216" y="4197"/>
                    <a:pt x="12990" y="4598"/>
                  </a:cubicBezTo>
                  <a:cubicBezTo>
                    <a:pt x="13437" y="4699"/>
                    <a:pt x="13894" y="4777"/>
                    <a:pt x="14352" y="4833"/>
                  </a:cubicBezTo>
                  <a:cubicBezTo>
                    <a:pt x="14575" y="4855"/>
                    <a:pt x="14809" y="4866"/>
                    <a:pt x="15044" y="4866"/>
                  </a:cubicBezTo>
                  <a:cubicBezTo>
                    <a:pt x="15289" y="4866"/>
                    <a:pt x="15524" y="4811"/>
                    <a:pt x="15747" y="4710"/>
                  </a:cubicBezTo>
                  <a:cubicBezTo>
                    <a:pt x="15992" y="4610"/>
                    <a:pt x="16216" y="4442"/>
                    <a:pt x="16394" y="4219"/>
                  </a:cubicBezTo>
                  <a:cubicBezTo>
                    <a:pt x="16349" y="4208"/>
                    <a:pt x="16305" y="4186"/>
                    <a:pt x="16260" y="4174"/>
                  </a:cubicBezTo>
                  <a:cubicBezTo>
                    <a:pt x="16093" y="4342"/>
                    <a:pt x="15892" y="4476"/>
                    <a:pt x="15669" y="4554"/>
                  </a:cubicBezTo>
                  <a:cubicBezTo>
                    <a:pt x="15459" y="4647"/>
                    <a:pt x="15236" y="4680"/>
                    <a:pt x="15008" y="4680"/>
                  </a:cubicBezTo>
                  <a:cubicBezTo>
                    <a:pt x="14800" y="4680"/>
                    <a:pt x="14587" y="4653"/>
                    <a:pt x="14374" y="4621"/>
                  </a:cubicBezTo>
                  <a:cubicBezTo>
                    <a:pt x="13928" y="4543"/>
                    <a:pt x="13493" y="4442"/>
                    <a:pt x="13057" y="4342"/>
                  </a:cubicBezTo>
                  <a:cubicBezTo>
                    <a:pt x="11305" y="3907"/>
                    <a:pt x="9587" y="3326"/>
                    <a:pt x="7857" y="2757"/>
                  </a:cubicBezTo>
                  <a:cubicBezTo>
                    <a:pt x="6139" y="2199"/>
                    <a:pt x="4431" y="1574"/>
                    <a:pt x="2724" y="9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4"/>
            <p:cNvSpPr/>
            <p:nvPr/>
          </p:nvSpPr>
          <p:spPr>
            <a:xfrm>
              <a:off x="4396425" y="2379600"/>
              <a:ext cx="276775" cy="641250"/>
            </a:xfrm>
            <a:custGeom>
              <a:avLst/>
              <a:gdLst/>
              <a:ahLst/>
              <a:cxnLst/>
              <a:rect l="l" t="t" r="r" b="b"/>
              <a:pathLst>
                <a:path w="11071" h="25650" extrusionOk="0">
                  <a:moveTo>
                    <a:pt x="956" y="1"/>
                  </a:moveTo>
                  <a:cubicBezTo>
                    <a:pt x="505" y="1"/>
                    <a:pt x="306" y="796"/>
                    <a:pt x="279" y="2996"/>
                  </a:cubicBezTo>
                  <a:cubicBezTo>
                    <a:pt x="268" y="3844"/>
                    <a:pt x="235" y="5730"/>
                    <a:pt x="212" y="8073"/>
                  </a:cubicBezTo>
                  <a:lnTo>
                    <a:pt x="212" y="8631"/>
                  </a:lnTo>
                  <a:cubicBezTo>
                    <a:pt x="201" y="8854"/>
                    <a:pt x="201" y="9089"/>
                    <a:pt x="201" y="9323"/>
                  </a:cubicBezTo>
                  <a:cubicBezTo>
                    <a:pt x="112" y="16153"/>
                    <a:pt x="0" y="25649"/>
                    <a:pt x="0" y="25649"/>
                  </a:cubicBezTo>
                  <a:lnTo>
                    <a:pt x="11070" y="20326"/>
                  </a:lnTo>
                  <a:cubicBezTo>
                    <a:pt x="11070" y="20326"/>
                    <a:pt x="10725" y="18965"/>
                    <a:pt x="10211" y="17034"/>
                  </a:cubicBezTo>
                  <a:cubicBezTo>
                    <a:pt x="10155" y="16800"/>
                    <a:pt x="10077" y="16554"/>
                    <a:pt x="10010" y="16309"/>
                  </a:cubicBezTo>
                  <a:cubicBezTo>
                    <a:pt x="10010" y="16264"/>
                    <a:pt x="9999" y="16231"/>
                    <a:pt x="9988" y="16197"/>
                  </a:cubicBezTo>
                  <a:cubicBezTo>
                    <a:pt x="8839" y="11912"/>
                    <a:pt x="7075" y="5674"/>
                    <a:pt x="6272" y="4647"/>
                  </a:cubicBezTo>
                  <a:cubicBezTo>
                    <a:pt x="5301" y="3397"/>
                    <a:pt x="2065" y="585"/>
                    <a:pt x="1339" y="139"/>
                  </a:cubicBezTo>
                  <a:cubicBezTo>
                    <a:pt x="1195" y="50"/>
                    <a:pt x="1068" y="1"/>
                    <a:pt x="956" y="1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4"/>
            <p:cNvSpPr/>
            <p:nvPr/>
          </p:nvSpPr>
          <p:spPr>
            <a:xfrm>
              <a:off x="4396425" y="2612675"/>
              <a:ext cx="276775" cy="408175"/>
            </a:xfrm>
            <a:custGeom>
              <a:avLst/>
              <a:gdLst/>
              <a:ahLst/>
              <a:cxnLst/>
              <a:rect l="l" t="t" r="r" b="b"/>
              <a:pathLst>
                <a:path w="11071" h="16327" extrusionOk="0">
                  <a:moveTo>
                    <a:pt x="201" y="0"/>
                  </a:moveTo>
                  <a:cubicBezTo>
                    <a:pt x="112" y="6830"/>
                    <a:pt x="0" y="16326"/>
                    <a:pt x="0" y="16326"/>
                  </a:cubicBezTo>
                  <a:lnTo>
                    <a:pt x="11070" y="11003"/>
                  </a:lnTo>
                  <a:cubicBezTo>
                    <a:pt x="11070" y="11003"/>
                    <a:pt x="10725" y="9642"/>
                    <a:pt x="10211" y="7711"/>
                  </a:cubicBezTo>
                  <a:cubicBezTo>
                    <a:pt x="9797" y="7783"/>
                    <a:pt x="9396" y="7817"/>
                    <a:pt x="9007" y="7817"/>
                  </a:cubicBezTo>
                  <a:cubicBezTo>
                    <a:pt x="4539" y="7817"/>
                    <a:pt x="1700" y="3347"/>
                    <a:pt x="201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4"/>
            <p:cNvSpPr/>
            <p:nvPr/>
          </p:nvSpPr>
          <p:spPr>
            <a:xfrm>
              <a:off x="4401725" y="2581425"/>
              <a:ext cx="245250" cy="207875"/>
            </a:xfrm>
            <a:custGeom>
              <a:avLst/>
              <a:gdLst/>
              <a:ahLst/>
              <a:cxnLst/>
              <a:rect l="l" t="t" r="r" b="b"/>
              <a:pathLst>
                <a:path w="9810" h="8315" extrusionOk="0">
                  <a:moveTo>
                    <a:pt x="0" y="0"/>
                  </a:moveTo>
                  <a:lnTo>
                    <a:pt x="0" y="558"/>
                  </a:lnTo>
                  <a:cubicBezTo>
                    <a:pt x="290" y="1183"/>
                    <a:pt x="625" y="1786"/>
                    <a:pt x="993" y="2377"/>
                  </a:cubicBezTo>
                  <a:cubicBezTo>
                    <a:pt x="1652" y="3493"/>
                    <a:pt x="2444" y="4531"/>
                    <a:pt x="3337" y="5468"/>
                  </a:cubicBezTo>
                  <a:cubicBezTo>
                    <a:pt x="3795" y="5937"/>
                    <a:pt x="4286" y="6372"/>
                    <a:pt x="4799" y="6774"/>
                  </a:cubicBezTo>
                  <a:cubicBezTo>
                    <a:pt x="5323" y="7165"/>
                    <a:pt x="5893" y="7499"/>
                    <a:pt x="6484" y="7778"/>
                  </a:cubicBezTo>
                  <a:cubicBezTo>
                    <a:pt x="7236" y="8134"/>
                    <a:pt x="8052" y="8314"/>
                    <a:pt x="8874" y="8314"/>
                  </a:cubicBezTo>
                  <a:cubicBezTo>
                    <a:pt x="9186" y="8314"/>
                    <a:pt x="9499" y="8288"/>
                    <a:pt x="9809" y="8236"/>
                  </a:cubicBezTo>
                  <a:cubicBezTo>
                    <a:pt x="9798" y="8202"/>
                    <a:pt x="9787" y="8158"/>
                    <a:pt x="9776" y="8124"/>
                  </a:cubicBezTo>
                  <a:cubicBezTo>
                    <a:pt x="8705" y="8113"/>
                    <a:pt x="7645" y="7834"/>
                    <a:pt x="6718" y="7298"/>
                  </a:cubicBezTo>
                  <a:cubicBezTo>
                    <a:pt x="5636" y="6685"/>
                    <a:pt x="4654" y="5915"/>
                    <a:pt x="3817" y="5000"/>
                  </a:cubicBezTo>
                  <a:cubicBezTo>
                    <a:pt x="3370" y="4553"/>
                    <a:pt x="2969" y="4073"/>
                    <a:pt x="2567" y="3594"/>
                  </a:cubicBezTo>
                  <a:cubicBezTo>
                    <a:pt x="2165" y="3103"/>
                    <a:pt x="1797" y="2600"/>
                    <a:pt x="1418" y="2087"/>
                  </a:cubicBezTo>
                  <a:cubicBezTo>
                    <a:pt x="927" y="1406"/>
                    <a:pt x="447" y="714"/>
                    <a:pt x="0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4"/>
            <p:cNvSpPr/>
            <p:nvPr/>
          </p:nvSpPr>
          <p:spPr>
            <a:xfrm>
              <a:off x="4174625" y="2238575"/>
              <a:ext cx="2467400" cy="994325"/>
            </a:xfrm>
            <a:custGeom>
              <a:avLst/>
              <a:gdLst/>
              <a:ahLst/>
              <a:cxnLst/>
              <a:rect l="l" t="t" r="r" b="b"/>
              <a:pathLst>
                <a:path w="98696" h="39773" extrusionOk="0">
                  <a:moveTo>
                    <a:pt x="83334" y="1"/>
                  </a:moveTo>
                  <a:cubicBezTo>
                    <a:pt x="81505" y="1"/>
                    <a:pt x="79637" y="224"/>
                    <a:pt x="77838" y="713"/>
                  </a:cubicBezTo>
                  <a:cubicBezTo>
                    <a:pt x="69982" y="2834"/>
                    <a:pt x="15825" y="26726"/>
                    <a:pt x="10334" y="29192"/>
                  </a:cubicBezTo>
                  <a:cubicBezTo>
                    <a:pt x="4833" y="31659"/>
                    <a:pt x="0" y="34248"/>
                    <a:pt x="1139" y="37093"/>
                  </a:cubicBezTo>
                  <a:cubicBezTo>
                    <a:pt x="1701" y="38482"/>
                    <a:pt x="4678" y="39772"/>
                    <a:pt x="16657" y="39772"/>
                  </a:cubicBezTo>
                  <a:cubicBezTo>
                    <a:pt x="16810" y="39772"/>
                    <a:pt x="16964" y="39772"/>
                    <a:pt x="17119" y="39772"/>
                  </a:cubicBezTo>
                  <a:cubicBezTo>
                    <a:pt x="28680" y="39738"/>
                    <a:pt x="49236" y="34794"/>
                    <a:pt x="53834" y="32886"/>
                  </a:cubicBezTo>
                  <a:cubicBezTo>
                    <a:pt x="88919" y="18345"/>
                    <a:pt x="98695" y="12710"/>
                    <a:pt x="96374" y="5981"/>
                  </a:cubicBezTo>
                  <a:cubicBezTo>
                    <a:pt x="95179" y="2524"/>
                    <a:pt x="89477" y="1"/>
                    <a:pt x="83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4"/>
            <p:cNvSpPr/>
            <p:nvPr/>
          </p:nvSpPr>
          <p:spPr>
            <a:xfrm>
              <a:off x="4188025" y="2238375"/>
              <a:ext cx="2454000" cy="994525"/>
            </a:xfrm>
            <a:custGeom>
              <a:avLst/>
              <a:gdLst/>
              <a:ahLst/>
              <a:cxnLst/>
              <a:rect l="l" t="t" r="r" b="b"/>
              <a:pathLst>
                <a:path w="98160" h="39781" extrusionOk="0">
                  <a:moveTo>
                    <a:pt x="82784" y="1"/>
                  </a:moveTo>
                  <a:cubicBezTo>
                    <a:pt x="81925" y="1"/>
                    <a:pt x="81057" y="50"/>
                    <a:pt x="80192" y="152"/>
                  </a:cubicBezTo>
                  <a:cubicBezTo>
                    <a:pt x="84745" y="721"/>
                    <a:pt x="88607" y="2775"/>
                    <a:pt x="89522" y="5431"/>
                  </a:cubicBezTo>
                  <a:cubicBezTo>
                    <a:pt x="91631" y="11535"/>
                    <a:pt x="79199" y="12629"/>
                    <a:pt x="47361" y="25830"/>
                  </a:cubicBezTo>
                  <a:cubicBezTo>
                    <a:pt x="43187" y="27560"/>
                    <a:pt x="28100" y="36063"/>
                    <a:pt x="17610" y="36097"/>
                  </a:cubicBezTo>
                  <a:cubicBezTo>
                    <a:pt x="17456" y="36097"/>
                    <a:pt x="17304" y="36098"/>
                    <a:pt x="17153" y="36098"/>
                  </a:cubicBezTo>
                  <a:cubicBezTo>
                    <a:pt x="6319" y="36098"/>
                    <a:pt x="3609" y="34919"/>
                    <a:pt x="3102" y="33664"/>
                  </a:cubicBezTo>
                  <a:cubicBezTo>
                    <a:pt x="2991" y="33396"/>
                    <a:pt x="2946" y="33106"/>
                    <a:pt x="2957" y="32827"/>
                  </a:cubicBezTo>
                  <a:lnTo>
                    <a:pt x="2957" y="32827"/>
                  </a:lnTo>
                  <a:cubicBezTo>
                    <a:pt x="1049" y="34189"/>
                    <a:pt x="0" y="35617"/>
                    <a:pt x="603" y="37101"/>
                  </a:cubicBezTo>
                  <a:cubicBezTo>
                    <a:pt x="1154" y="38490"/>
                    <a:pt x="4142" y="39780"/>
                    <a:pt x="16121" y="39780"/>
                  </a:cubicBezTo>
                  <a:cubicBezTo>
                    <a:pt x="16274" y="39780"/>
                    <a:pt x="16428" y="39780"/>
                    <a:pt x="16583" y="39780"/>
                  </a:cubicBezTo>
                  <a:cubicBezTo>
                    <a:pt x="28144" y="39735"/>
                    <a:pt x="48700" y="34802"/>
                    <a:pt x="53309" y="32894"/>
                  </a:cubicBezTo>
                  <a:cubicBezTo>
                    <a:pt x="88383" y="18353"/>
                    <a:pt x="98159" y="12718"/>
                    <a:pt x="95838" y="5989"/>
                  </a:cubicBezTo>
                  <a:cubicBezTo>
                    <a:pt x="94643" y="2522"/>
                    <a:pt x="88937" y="1"/>
                    <a:pt x="82784" y="1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4"/>
            <p:cNvSpPr/>
            <p:nvPr/>
          </p:nvSpPr>
          <p:spPr>
            <a:xfrm>
              <a:off x="4632175" y="2917600"/>
              <a:ext cx="31250" cy="59175"/>
            </a:xfrm>
            <a:custGeom>
              <a:avLst/>
              <a:gdLst/>
              <a:ahLst/>
              <a:cxnLst/>
              <a:rect l="l" t="t" r="r" b="b"/>
              <a:pathLst>
                <a:path w="1250" h="2367" extrusionOk="0">
                  <a:moveTo>
                    <a:pt x="1250" y="0"/>
                  </a:moveTo>
                  <a:lnTo>
                    <a:pt x="0" y="536"/>
                  </a:lnTo>
                  <a:lnTo>
                    <a:pt x="0" y="2366"/>
                  </a:lnTo>
                  <a:lnTo>
                    <a:pt x="1250" y="1831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4"/>
            <p:cNvSpPr/>
            <p:nvPr/>
          </p:nvSpPr>
          <p:spPr>
            <a:xfrm>
              <a:off x="4689075" y="2891925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9" y="1"/>
                  </a:moveTo>
                  <a:lnTo>
                    <a:pt x="1" y="581"/>
                  </a:lnTo>
                  <a:lnTo>
                    <a:pt x="1" y="2411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4"/>
            <p:cNvSpPr/>
            <p:nvPr/>
          </p:nvSpPr>
          <p:spPr>
            <a:xfrm>
              <a:off x="4747950" y="286655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0"/>
                  </a:lnTo>
                  <a:lnTo>
                    <a:pt x="0" y="2411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4"/>
            <p:cNvSpPr/>
            <p:nvPr/>
          </p:nvSpPr>
          <p:spPr>
            <a:xfrm>
              <a:off x="4806800" y="284115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4865675" y="281550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9" y="0"/>
                  </a:moveTo>
                  <a:lnTo>
                    <a:pt x="1" y="580"/>
                  </a:lnTo>
                  <a:lnTo>
                    <a:pt x="1" y="2410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4924550" y="279010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4983400" y="2764700"/>
              <a:ext cx="33225" cy="60025"/>
            </a:xfrm>
            <a:custGeom>
              <a:avLst/>
              <a:gdLst/>
              <a:ahLst/>
              <a:cxnLst/>
              <a:rect l="l" t="t" r="r" b="b"/>
              <a:pathLst>
                <a:path w="1329" h="2401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5042275" y="273905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5101150" y="2713650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4"/>
            <p:cNvSpPr/>
            <p:nvPr/>
          </p:nvSpPr>
          <p:spPr>
            <a:xfrm>
              <a:off x="5160000" y="268827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400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4"/>
            <p:cNvSpPr/>
            <p:nvPr/>
          </p:nvSpPr>
          <p:spPr>
            <a:xfrm>
              <a:off x="5218875" y="2662600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4"/>
            <p:cNvSpPr/>
            <p:nvPr/>
          </p:nvSpPr>
          <p:spPr>
            <a:xfrm>
              <a:off x="5277750" y="263722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8" y="0"/>
                  </a:moveTo>
                  <a:lnTo>
                    <a:pt x="0" y="569"/>
                  </a:lnTo>
                  <a:lnTo>
                    <a:pt x="0" y="2399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4"/>
            <p:cNvSpPr/>
            <p:nvPr/>
          </p:nvSpPr>
          <p:spPr>
            <a:xfrm>
              <a:off x="5336600" y="261182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4"/>
            <p:cNvSpPr/>
            <p:nvPr/>
          </p:nvSpPr>
          <p:spPr>
            <a:xfrm>
              <a:off x="5395475" y="2586150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4"/>
            <p:cNvSpPr/>
            <p:nvPr/>
          </p:nvSpPr>
          <p:spPr>
            <a:xfrm>
              <a:off x="5454350" y="256077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8" y="0"/>
                  </a:moveTo>
                  <a:lnTo>
                    <a:pt x="0" y="570"/>
                  </a:lnTo>
                  <a:lnTo>
                    <a:pt x="0" y="2400"/>
                  </a:lnTo>
                  <a:lnTo>
                    <a:pt x="1328" y="1831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5513200" y="2535375"/>
              <a:ext cx="33225" cy="60025"/>
            </a:xfrm>
            <a:custGeom>
              <a:avLst/>
              <a:gdLst/>
              <a:ahLst/>
              <a:cxnLst/>
              <a:rect l="l" t="t" r="r" b="b"/>
              <a:pathLst>
                <a:path w="1329" h="2401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5572075" y="2509725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>
              <a:off x="5630950" y="2484325"/>
              <a:ext cx="33200" cy="60000"/>
            </a:xfrm>
            <a:custGeom>
              <a:avLst/>
              <a:gdLst/>
              <a:ahLst/>
              <a:cxnLst/>
              <a:rect l="l" t="t" r="r" b="b"/>
              <a:pathLst>
                <a:path w="1328" h="2400" extrusionOk="0">
                  <a:moveTo>
                    <a:pt x="1328" y="1"/>
                  </a:moveTo>
                  <a:lnTo>
                    <a:pt x="0" y="570"/>
                  </a:lnTo>
                  <a:lnTo>
                    <a:pt x="0" y="2400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4"/>
            <p:cNvSpPr/>
            <p:nvPr/>
          </p:nvSpPr>
          <p:spPr>
            <a:xfrm>
              <a:off x="5689800" y="245895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399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4"/>
            <p:cNvSpPr/>
            <p:nvPr/>
          </p:nvSpPr>
          <p:spPr>
            <a:xfrm>
              <a:off x="5748675" y="2433275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4"/>
            <p:cNvSpPr/>
            <p:nvPr/>
          </p:nvSpPr>
          <p:spPr>
            <a:xfrm>
              <a:off x="5807525" y="240790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399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4"/>
            <p:cNvSpPr/>
            <p:nvPr/>
          </p:nvSpPr>
          <p:spPr>
            <a:xfrm>
              <a:off x="5866400" y="238250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4"/>
            <p:cNvSpPr/>
            <p:nvPr/>
          </p:nvSpPr>
          <p:spPr>
            <a:xfrm>
              <a:off x="5925275" y="2356825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4"/>
            <p:cNvSpPr/>
            <p:nvPr/>
          </p:nvSpPr>
          <p:spPr>
            <a:xfrm>
              <a:off x="5984125" y="233145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400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4"/>
            <p:cNvSpPr/>
            <p:nvPr/>
          </p:nvSpPr>
          <p:spPr>
            <a:xfrm>
              <a:off x="6043000" y="2306050"/>
              <a:ext cx="33225" cy="60025"/>
            </a:xfrm>
            <a:custGeom>
              <a:avLst/>
              <a:gdLst/>
              <a:ahLst/>
              <a:cxnLst/>
              <a:rect l="l" t="t" r="r" b="b"/>
              <a:pathLst>
                <a:path w="1329" h="2401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4"/>
            <p:cNvSpPr/>
            <p:nvPr/>
          </p:nvSpPr>
          <p:spPr>
            <a:xfrm>
              <a:off x="6230200" y="2258350"/>
              <a:ext cx="61675" cy="30425"/>
            </a:xfrm>
            <a:custGeom>
              <a:avLst/>
              <a:gdLst/>
              <a:ahLst/>
              <a:cxnLst/>
              <a:rect l="l" t="t" r="r" b="b"/>
              <a:pathLst>
                <a:path w="2467" h="1217" extrusionOk="0">
                  <a:moveTo>
                    <a:pt x="2467" y="1"/>
                  </a:moveTo>
                  <a:cubicBezTo>
                    <a:pt x="1574" y="213"/>
                    <a:pt x="726" y="603"/>
                    <a:pt x="1" y="1150"/>
                  </a:cubicBezTo>
                  <a:cubicBezTo>
                    <a:pt x="860" y="1172"/>
                    <a:pt x="1675" y="1195"/>
                    <a:pt x="2467" y="1217"/>
                  </a:cubicBezTo>
                  <a:lnTo>
                    <a:pt x="2467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6317525" y="2250900"/>
              <a:ext cx="46625" cy="42350"/>
            </a:xfrm>
            <a:custGeom>
              <a:avLst/>
              <a:gdLst/>
              <a:ahLst/>
              <a:cxnLst/>
              <a:rect l="l" t="t" r="r" b="b"/>
              <a:pathLst>
                <a:path w="1865" h="1694" extrusionOk="0">
                  <a:moveTo>
                    <a:pt x="1422" y="0"/>
                  </a:moveTo>
                  <a:cubicBezTo>
                    <a:pt x="945" y="0"/>
                    <a:pt x="469" y="29"/>
                    <a:pt x="1" y="98"/>
                  </a:cubicBezTo>
                  <a:lnTo>
                    <a:pt x="1" y="1571"/>
                  </a:lnTo>
                  <a:cubicBezTo>
                    <a:pt x="625" y="1604"/>
                    <a:pt x="1250" y="1638"/>
                    <a:pt x="1864" y="1693"/>
                  </a:cubicBezTo>
                  <a:lnTo>
                    <a:pt x="1864" y="8"/>
                  </a:lnTo>
                  <a:cubicBezTo>
                    <a:pt x="1717" y="3"/>
                    <a:pt x="1569" y="0"/>
                    <a:pt x="1422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6389775" y="2253875"/>
              <a:ext cx="122500" cy="56675"/>
            </a:xfrm>
            <a:custGeom>
              <a:avLst/>
              <a:gdLst/>
              <a:ahLst/>
              <a:cxnLst/>
              <a:rect l="l" t="t" r="r" b="b"/>
              <a:pathLst>
                <a:path w="4900" h="2267" extrusionOk="0">
                  <a:moveTo>
                    <a:pt x="1" y="1"/>
                  </a:moveTo>
                  <a:lnTo>
                    <a:pt x="1" y="1675"/>
                  </a:lnTo>
                  <a:cubicBezTo>
                    <a:pt x="659" y="1742"/>
                    <a:pt x="1329" y="1820"/>
                    <a:pt x="2010" y="1920"/>
                  </a:cubicBezTo>
                  <a:cubicBezTo>
                    <a:pt x="2478" y="1965"/>
                    <a:pt x="2936" y="2054"/>
                    <a:pt x="3416" y="2110"/>
                  </a:cubicBezTo>
                  <a:cubicBezTo>
                    <a:pt x="3896" y="2166"/>
                    <a:pt x="4375" y="2255"/>
                    <a:pt x="4900" y="2266"/>
                  </a:cubicBezTo>
                  <a:cubicBezTo>
                    <a:pt x="4710" y="2099"/>
                    <a:pt x="4520" y="1932"/>
                    <a:pt x="4320" y="1775"/>
                  </a:cubicBezTo>
                  <a:cubicBezTo>
                    <a:pt x="4130" y="1619"/>
                    <a:pt x="3918" y="1474"/>
                    <a:pt x="3706" y="1340"/>
                  </a:cubicBezTo>
                  <a:cubicBezTo>
                    <a:pt x="3271" y="1072"/>
                    <a:pt x="2824" y="838"/>
                    <a:pt x="2356" y="648"/>
                  </a:cubicBezTo>
                  <a:cubicBezTo>
                    <a:pt x="1597" y="336"/>
                    <a:pt x="804" y="113"/>
                    <a:pt x="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3578975" y="2053400"/>
              <a:ext cx="1875400" cy="817625"/>
            </a:xfrm>
            <a:custGeom>
              <a:avLst/>
              <a:gdLst/>
              <a:ahLst/>
              <a:cxnLst/>
              <a:rect l="l" t="t" r="r" b="b"/>
              <a:pathLst>
                <a:path w="75016" h="32705" extrusionOk="0">
                  <a:moveTo>
                    <a:pt x="3195" y="0"/>
                  </a:moveTo>
                  <a:cubicBezTo>
                    <a:pt x="1646" y="0"/>
                    <a:pt x="270" y="88"/>
                    <a:pt x="113" y="298"/>
                  </a:cubicBezTo>
                  <a:cubicBezTo>
                    <a:pt x="1" y="454"/>
                    <a:pt x="7255" y="4482"/>
                    <a:pt x="16751" y="9672"/>
                  </a:cubicBezTo>
                  <a:lnTo>
                    <a:pt x="16796" y="9694"/>
                  </a:lnTo>
                  <a:cubicBezTo>
                    <a:pt x="34595" y="19414"/>
                    <a:pt x="59403" y="32705"/>
                    <a:pt x="59403" y="32705"/>
                  </a:cubicBezTo>
                  <a:lnTo>
                    <a:pt x="75015" y="25194"/>
                  </a:lnTo>
                  <a:cubicBezTo>
                    <a:pt x="75015" y="25194"/>
                    <a:pt x="66824" y="22159"/>
                    <a:pt x="56156" y="18197"/>
                  </a:cubicBezTo>
                  <a:cubicBezTo>
                    <a:pt x="36504" y="10910"/>
                    <a:pt x="8438" y="510"/>
                    <a:pt x="7634" y="298"/>
                  </a:cubicBezTo>
                  <a:cubicBezTo>
                    <a:pt x="7455" y="253"/>
                    <a:pt x="7277" y="220"/>
                    <a:pt x="7087" y="197"/>
                  </a:cubicBezTo>
                  <a:cubicBezTo>
                    <a:pt x="6185" y="74"/>
                    <a:pt x="4617" y="0"/>
                    <a:pt x="3195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3998850" y="2295725"/>
              <a:ext cx="1455525" cy="575300"/>
            </a:xfrm>
            <a:custGeom>
              <a:avLst/>
              <a:gdLst/>
              <a:ahLst/>
              <a:cxnLst/>
              <a:rect l="l" t="t" r="r" b="b"/>
              <a:pathLst>
                <a:path w="58221" h="23012" extrusionOk="0">
                  <a:moveTo>
                    <a:pt x="1" y="1"/>
                  </a:moveTo>
                  <a:cubicBezTo>
                    <a:pt x="17800" y="9721"/>
                    <a:pt x="42608" y="23012"/>
                    <a:pt x="42608" y="23012"/>
                  </a:cubicBezTo>
                  <a:lnTo>
                    <a:pt x="58220" y="15501"/>
                  </a:lnTo>
                  <a:cubicBezTo>
                    <a:pt x="58220" y="15501"/>
                    <a:pt x="50029" y="12466"/>
                    <a:pt x="39349" y="8504"/>
                  </a:cubicBezTo>
                  <a:lnTo>
                    <a:pt x="39349" y="8504"/>
                  </a:lnTo>
                  <a:cubicBezTo>
                    <a:pt x="39461" y="11105"/>
                    <a:pt x="39048" y="13459"/>
                    <a:pt x="37475" y="14363"/>
                  </a:cubicBezTo>
                  <a:cubicBezTo>
                    <a:pt x="37184" y="14532"/>
                    <a:pt x="36757" y="14611"/>
                    <a:pt x="36215" y="14611"/>
                  </a:cubicBezTo>
                  <a:cubicBezTo>
                    <a:pt x="29001" y="14611"/>
                    <a:pt x="1298" y="644"/>
                    <a:pt x="1" y="1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3921300" y="2253325"/>
              <a:ext cx="1051250" cy="374150"/>
            </a:xfrm>
            <a:custGeom>
              <a:avLst/>
              <a:gdLst/>
              <a:ahLst/>
              <a:cxnLst/>
              <a:rect l="l" t="t" r="r" b="b"/>
              <a:pathLst>
                <a:path w="42050" h="14966" extrusionOk="0">
                  <a:moveTo>
                    <a:pt x="1" y="1"/>
                  </a:moveTo>
                  <a:lnTo>
                    <a:pt x="5402" y="2947"/>
                  </a:lnTo>
                  <a:lnTo>
                    <a:pt x="5413" y="2958"/>
                  </a:lnTo>
                  <a:cubicBezTo>
                    <a:pt x="6094" y="3259"/>
                    <a:pt x="6774" y="3561"/>
                    <a:pt x="7455" y="3862"/>
                  </a:cubicBezTo>
                  <a:cubicBezTo>
                    <a:pt x="12187" y="5938"/>
                    <a:pt x="16952" y="7935"/>
                    <a:pt x="21773" y="9821"/>
                  </a:cubicBezTo>
                  <a:cubicBezTo>
                    <a:pt x="24183" y="10758"/>
                    <a:pt x="26605" y="11662"/>
                    <a:pt x="29049" y="12522"/>
                  </a:cubicBezTo>
                  <a:cubicBezTo>
                    <a:pt x="30276" y="12946"/>
                    <a:pt x="31504" y="13347"/>
                    <a:pt x="32754" y="13727"/>
                  </a:cubicBezTo>
                  <a:cubicBezTo>
                    <a:pt x="33992" y="14106"/>
                    <a:pt x="35242" y="14463"/>
                    <a:pt x="36537" y="14720"/>
                  </a:cubicBezTo>
                  <a:cubicBezTo>
                    <a:pt x="37195" y="14876"/>
                    <a:pt x="37865" y="14954"/>
                    <a:pt x="38534" y="14966"/>
                  </a:cubicBezTo>
                  <a:cubicBezTo>
                    <a:pt x="38724" y="14966"/>
                    <a:pt x="38914" y="14943"/>
                    <a:pt x="39092" y="14899"/>
                  </a:cubicBezTo>
                  <a:cubicBezTo>
                    <a:pt x="39282" y="14843"/>
                    <a:pt x="39461" y="14765"/>
                    <a:pt x="39617" y="14675"/>
                  </a:cubicBezTo>
                  <a:cubicBezTo>
                    <a:pt x="39929" y="14497"/>
                    <a:pt x="40219" y="14285"/>
                    <a:pt x="40476" y="14028"/>
                  </a:cubicBezTo>
                  <a:cubicBezTo>
                    <a:pt x="40956" y="13537"/>
                    <a:pt x="41324" y="12934"/>
                    <a:pt x="41559" y="12287"/>
                  </a:cubicBezTo>
                  <a:cubicBezTo>
                    <a:pt x="41782" y="11651"/>
                    <a:pt x="41938" y="11004"/>
                    <a:pt x="42016" y="10334"/>
                  </a:cubicBezTo>
                  <a:cubicBezTo>
                    <a:pt x="42027" y="10245"/>
                    <a:pt x="42038" y="10145"/>
                    <a:pt x="42050" y="10055"/>
                  </a:cubicBezTo>
                  <a:lnTo>
                    <a:pt x="41570" y="9877"/>
                  </a:lnTo>
                  <a:cubicBezTo>
                    <a:pt x="41547" y="10011"/>
                    <a:pt x="41536" y="10133"/>
                    <a:pt x="41514" y="10256"/>
                  </a:cubicBezTo>
                  <a:cubicBezTo>
                    <a:pt x="41291" y="11484"/>
                    <a:pt x="40867" y="12734"/>
                    <a:pt x="39996" y="13537"/>
                  </a:cubicBezTo>
                  <a:cubicBezTo>
                    <a:pt x="39784" y="13738"/>
                    <a:pt x="39539" y="13905"/>
                    <a:pt x="39282" y="14028"/>
                  </a:cubicBezTo>
                  <a:cubicBezTo>
                    <a:pt x="39170" y="14095"/>
                    <a:pt x="39048" y="14151"/>
                    <a:pt x="38925" y="14184"/>
                  </a:cubicBezTo>
                  <a:cubicBezTo>
                    <a:pt x="38827" y="14201"/>
                    <a:pt x="38729" y="14211"/>
                    <a:pt x="38631" y="14211"/>
                  </a:cubicBezTo>
                  <a:cubicBezTo>
                    <a:pt x="38595" y="14211"/>
                    <a:pt x="38559" y="14210"/>
                    <a:pt x="38523" y="14207"/>
                  </a:cubicBezTo>
                  <a:cubicBezTo>
                    <a:pt x="37909" y="14173"/>
                    <a:pt x="37296" y="14084"/>
                    <a:pt x="36693" y="13928"/>
                  </a:cubicBezTo>
                  <a:cubicBezTo>
                    <a:pt x="34227" y="13336"/>
                    <a:pt x="31783" y="12488"/>
                    <a:pt x="29361" y="11618"/>
                  </a:cubicBezTo>
                  <a:cubicBezTo>
                    <a:pt x="26951" y="10747"/>
                    <a:pt x="24529" y="9821"/>
                    <a:pt x="22130" y="8895"/>
                  </a:cubicBezTo>
                  <a:cubicBezTo>
                    <a:pt x="17320" y="7020"/>
                    <a:pt x="12533" y="5078"/>
                    <a:pt x="7745" y="3148"/>
                  </a:cubicBezTo>
                  <a:cubicBezTo>
                    <a:pt x="5167" y="2087"/>
                    <a:pt x="2590" y="1038"/>
                    <a:pt x="1" y="1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3755875" y="2058325"/>
              <a:ext cx="1755400" cy="655075"/>
            </a:xfrm>
            <a:custGeom>
              <a:avLst/>
              <a:gdLst/>
              <a:ahLst/>
              <a:cxnLst/>
              <a:rect l="l" t="t" r="r" b="b"/>
              <a:pathLst>
                <a:path w="70216" h="26203" extrusionOk="0">
                  <a:moveTo>
                    <a:pt x="0" y="0"/>
                  </a:moveTo>
                  <a:lnTo>
                    <a:pt x="45" y="11"/>
                  </a:lnTo>
                  <a:cubicBezTo>
                    <a:pt x="67" y="23"/>
                    <a:pt x="101" y="34"/>
                    <a:pt x="145" y="45"/>
                  </a:cubicBezTo>
                  <a:cubicBezTo>
                    <a:pt x="179" y="56"/>
                    <a:pt x="223" y="78"/>
                    <a:pt x="268" y="101"/>
                  </a:cubicBezTo>
                  <a:cubicBezTo>
                    <a:pt x="4397" y="1730"/>
                    <a:pt x="53722" y="21237"/>
                    <a:pt x="65584" y="26203"/>
                  </a:cubicBezTo>
                  <a:lnTo>
                    <a:pt x="70216" y="23971"/>
                  </a:lnTo>
                  <a:cubicBezTo>
                    <a:pt x="70216" y="23971"/>
                    <a:pt x="1786" y="435"/>
                    <a:pt x="547" y="101"/>
                  </a:cubicBezTo>
                  <a:cubicBezTo>
                    <a:pt x="368" y="56"/>
                    <a:pt x="190" y="2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4591700" y="2589400"/>
              <a:ext cx="143425" cy="96075"/>
            </a:xfrm>
            <a:custGeom>
              <a:avLst/>
              <a:gdLst/>
              <a:ahLst/>
              <a:cxnLst/>
              <a:rect l="l" t="t" r="r" b="b"/>
              <a:pathLst>
                <a:path w="5737" h="3843" extrusionOk="0">
                  <a:moveTo>
                    <a:pt x="4302" y="0"/>
                  </a:moveTo>
                  <a:cubicBezTo>
                    <a:pt x="3797" y="0"/>
                    <a:pt x="3252" y="246"/>
                    <a:pt x="2947" y="395"/>
                  </a:cubicBezTo>
                  <a:cubicBezTo>
                    <a:pt x="492" y="1578"/>
                    <a:pt x="1" y="2248"/>
                    <a:pt x="46" y="2873"/>
                  </a:cubicBezTo>
                  <a:cubicBezTo>
                    <a:pt x="102" y="3583"/>
                    <a:pt x="486" y="3842"/>
                    <a:pt x="1033" y="3842"/>
                  </a:cubicBezTo>
                  <a:cubicBezTo>
                    <a:pt x="1673" y="3842"/>
                    <a:pt x="2536" y="3488"/>
                    <a:pt x="3360" y="3085"/>
                  </a:cubicBezTo>
                  <a:cubicBezTo>
                    <a:pt x="3929" y="2806"/>
                    <a:pt x="5737" y="2002"/>
                    <a:pt x="5335" y="775"/>
                  </a:cubicBezTo>
                  <a:cubicBezTo>
                    <a:pt x="5144" y="184"/>
                    <a:pt x="4738" y="0"/>
                    <a:pt x="4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4261675" y="2422550"/>
              <a:ext cx="143150" cy="95975"/>
            </a:xfrm>
            <a:custGeom>
              <a:avLst/>
              <a:gdLst/>
              <a:ahLst/>
              <a:cxnLst/>
              <a:rect l="l" t="t" r="r" b="b"/>
              <a:pathLst>
                <a:path w="5726" h="3839" extrusionOk="0">
                  <a:moveTo>
                    <a:pt x="4300" y="1"/>
                  </a:moveTo>
                  <a:cubicBezTo>
                    <a:pt x="3794" y="1"/>
                    <a:pt x="3246" y="247"/>
                    <a:pt x="2935" y="396"/>
                  </a:cubicBezTo>
                  <a:cubicBezTo>
                    <a:pt x="480" y="1579"/>
                    <a:pt x="0" y="2249"/>
                    <a:pt x="45" y="2873"/>
                  </a:cubicBezTo>
                  <a:cubicBezTo>
                    <a:pt x="101" y="3581"/>
                    <a:pt x="481" y="3839"/>
                    <a:pt x="1023" y="3839"/>
                  </a:cubicBezTo>
                  <a:cubicBezTo>
                    <a:pt x="1660" y="3839"/>
                    <a:pt x="2522" y="3483"/>
                    <a:pt x="3348" y="3085"/>
                  </a:cubicBezTo>
                  <a:cubicBezTo>
                    <a:pt x="3928" y="2806"/>
                    <a:pt x="5725" y="2003"/>
                    <a:pt x="5334" y="775"/>
                  </a:cubicBezTo>
                  <a:cubicBezTo>
                    <a:pt x="5143" y="185"/>
                    <a:pt x="4737" y="1"/>
                    <a:pt x="43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3936100" y="2259075"/>
              <a:ext cx="133650" cy="89475"/>
            </a:xfrm>
            <a:custGeom>
              <a:avLst/>
              <a:gdLst/>
              <a:ahLst/>
              <a:cxnLst/>
              <a:rect l="l" t="t" r="r" b="b"/>
              <a:pathLst>
                <a:path w="5346" h="3579" extrusionOk="0">
                  <a:moveTo>
                    <a:pt x="4000" y="1"/>
                  </a:moveTo>
                  <a:cubicBezTo>
                    <a:pt x="3530" y="1"/>
                    <a:pt x="3021" y="230"/>
                    <a:pt x="2734" y="373"/>
                  </a:cubicBezTo>
                  <a:cubicBezTo>
                    <a:pt x="446" y="1467"/>
                    <a:pt x="0" y="2092"/>
                    <a:pt x="45" y="2683"/>
                  </a:cubicBezTo>
                  <a:cubicBezTo>
                    <a:pt x="96" y="3339"/>
                    <a:pt x="449" y="3579"/>
                    <a:pt x="953" y="3579"/>
                  </a:cubicBezTo>
                  <a:cubicBezTo>
                    <a:pt x="1548" y="3579"/>
                    <a:pt x="2352" y="3247"/>
                    <a:pt x="3125" y="2873"/>
                  </a:cubicBezTo>
                  <a:cubicBezTo>
                    <a:pt x="3660" y="2616"/>
                    <a:pt x="5345" y="1869"/>
                    <a:pt x="4966" y="730"/>
                  </a:cubicBezTo>
                  <a:cubicBezTo>
                    <a:pt x="4789" y="175"/>
                    <a:pt x="4410" y="1"/>
                    <a:pt x="4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4772500" y="2433775"/>
              <a:ext cx="415150" cy="324825"/>
            </a:xfrm>
            <a:custGeom>
              <a:avLst/>
              <a:gdLst/>
              <a:ahLst/>
              <a:cxnLst/>
              <a:rect l="l" t="t" r="r" b="b"/>
              <a:pathLst>
                <a:path w="16606" h="12993" extrusionOk="0">
                  <a:moveTo>
                    <a:pt x="12752" y="0"/>
                  </a:moveTo>
                  <a:cubicBezTo>
                    <a:pt x="12702" y="0"/>
                    <a:pt x="12655" y="1"/>
                    <a:pt x="12610" y="3"/>
                  </a:cubicBezTo>
                  <a:cubicBezTo>
                    <a:pt x="11829" y="25"/>
                    <a:pt x="11059" y="114"/>
                    <a:pt x="9352" y="840"/>
                  </a:cubicBezTo>
                  <a:cubicBezTo>
                    <a:pt x="8303" y="1275"/>
                    <a:pt x="6886" y="1956"/>
                    <a:pt x="4899" y="3005"/>
                  </a:cubicBezTo>
                  <a:cubicBezTo>
                    <a:pt x="3248" y="3875"/>
                    <a:pt x="0" y="5449"/>
                    <a:pt x="268" y="8584"/>
                  </a:cubicBezTo>
                  <a:cubicBezTo>
                    <a:pt x="313" y="9098"/>
                    <a:pt x="435" y="9611"/>
                    <a:pt x="636" y="10091"/>
                  </a:cubicBezTo>
                  <a:cubicBezTo>
                    <a:pt x="1476" y="12221"/>
                    <a:pt x="2757" y="12992"/>
                    <a:pt x="4420" y="12992"/>
                  </a:cubicBezTo>
                  <a:cubicBezTo>
                    <a:pt x="6008" y="12992"/>
                    <a:pt x="7944" y="12290"/>
                    <a:pt x="10178" y="11397"/>
                  </a:cubicBezTo>
                  <a:cubicBezTo>
                    <a:pt x="11907" y="10705"/>
                    <a:pt x="14630" y="9935"/>
                    <a:pt x="15836" y="7803"/>
                  </a:cubicBezTo>
                  <a:cubicBezTo>
                    <a:pt x="16371" y="6855"/>
                    <a:pt x="16606" y="5638"/>
                    <a:pt x="16315" y="4043"/>
                  </a:cubicBezTo>
                  <a:cubicBezTo>
                    <a:pt x="15667" y="388"/>
                    <a:pt x="13735" y="0"/>
                    <a:pt x="12752" y="0"/>
                  </a:cubicBezTo>
                  <a:close/>
                </a:path>
              </a:pathLst>
            </a:custGeom>
            <a:solidFill>
              <a:srgbClr val="FFB2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4779200" y="2433775"/>
              <a:ext cx="408450" cy="324825"/>
            </a:xfrm>
            <a:custGeom>
              <a:avLst/>
              <a:gdLst/>
              <a:ahLst/>
              <a:cxnLst/>
              <a:rect l="l" t="t" r="r" b="b"/>
              <a:pathLst>
                <a:path w="16338" h="12993" extrusionOk="0">
                  <a:moveTo>
                    <a:pt x="12495" y="0"/>
                  </a:moveTo>
                  <a:cubicBezTo>
                    <a:pt x="12445" y="0"/>
                    <a:pt x="12398" y="1"/>
                    <a:pt x="12354" y="3"/>
                  </a:cubicBezTo>
                  <a:cubicBezTo>
                    <a:pt x="11561" y="25"/>
                    <a:pt x="10802" y="114"/>
                    <a:pt x="9084" y="840"/>
                  </a:cubicBezTo>
                  <a:cubicBezTo>
                    <a:pt x="15423" y="4176"/>
                    <a:pt x="10211" y="9890"/>
                    <a:pt x="5837" y="10560"/>
                  </a:cubicBezTo>
                  <a:cubicBezTo>
                    <a:pt x="5345" y="10636"/>
                    <a:pt x="4891" y="10670"/>
                    <a:pt x="4471" y="10670"/>
                  </a:cubicBezTo>
                  <a:cubicBezTo>
                    <a:pt x="1378" y="10670"/>
                    <a:pt x="157" y="8840"/>
                    <a:pt x="0" y="8584"/>
                  </a:cubicBezTo>
                  <a:lnTo>
                    <a:pt x="0" y="8584"/>
                  </a:lnTo>
                  <a:cubicBezTo>
                    <a:pt x="45" y="9098"/>
                    <a:pt x="167" y="9611"/>
                    <a:pt x="368" y="10091"/>
                  </a:cubicBezTo>
                  <a:cubicBezTo>
                    <a:pt x="1208" y="12221"/>
                    <a:pt x="2489" y="12992"/>
                    <a:pt x="4152" y="12992"/>
                  </a:cubicBezTo>
                  <a:cubicBezTo>
                    <a:pt x="5740" y="12992"/>
                    <a:pt x="7676" y="12290"/>
                    <a:pt x="9910" y="11397"/>
                  </a:cubicBezTo>
                  <a:cubicBezTo>
                    <a:pt x="11639" y="10705"/>
                    <a:pt x="14362" y="9935"/>
                    <a:pt x="15568" y="7803"/>
                  </a:cubicBezTo>
                  <a:cubicBezTo>
                    <a:pt x="16103" y="6855"/>
                    <a:pt x="16338" y="5638"/>
                    <a:pt x="16059" y="4043"/>
                  </a:cubicBezTo>
                  <a:cubicBezTo>
                    <a:pt x="15400" y="388"/>
                    <a:pt x="13477" y="0"/>
                    <a:pt x="12495" y="0"/>
                  </a:cubicBezTo>
                  <a:close/>
                </a:path>
              </a:pathLst>
            </a:custGeom>
            <a:solidFill>
              <a:srgbClr val="F5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5006275" y="2448350"/>
              <a:ext cx="163250" cy="211775"/>
            </a:xfrm>
            <a:custGeom>
              <a:avLst/>
              <a:gdLst/>
              <a:ahLst/>
              <a:cxnLst/>
              <a:rect l="l" t="t" r="r" b="b"/>
              <a:pathLst>
                <a:path w="6530" h="8471" extrusionOk="0">
                  <a:moveTo>
                    <a:pt x="3271" y="0"/>
                  </a:moveTo>
                  <a:cubicBezTo>
                    <a:pt x="1463" y="0"/>
                    <a:pt x="1" y="1897"/>
                    <a:pt x="1" y="4241"/>
                  </a:cubicBezTo>
                  <a:cubicBezTo>
                    <a:pt x="1" y="6573"/>
                    <a:pt x="1463" y="8470"/>
                    <a:pt x="3271" y="8470"/>
                  </a:cubicBezTo>
                  <a:cubicBezTo>
                    <a:pt x="5067" y="8470"/>
                    <a:pt x="6529" y="6573"/>
                    <a:pt x="6529" y="4241"/>
                  </a:cubicBezTo>
                  <a:cubicBezTo>
                    <a:pt x="6529" y="1897"/>
                    <a:pt x="5067" y="0"/>
                    <a:pt x="3271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5015775" y="2460625"/>
              <a:ext cx="144250" cy="187225"/>
            </a:xfrm>
            <a:custGeom>
              <a:avLst/>
              <a:gdLst/>
              <a:ahLst/>
              <a:cxnLst/>
              <a:rect l="l" t="t" r="r" b="b"/>
              <a:pathLst>
                <a:path w="5770" h="7489" extrusionOk="0">
                  <a:moveTo>
                    <a:pt x="2891" y="0"/>
                  </a:moveTo>
                  <a:cubicBezTo>
                    <a:pt x="1295" y="0"/>
                    <a:pt x="0" y="1674"/>
                    <a:pt x="0" y="3750"/>
                  </a:cubicBezTo>
                  <a:cubicBezTo>
                    <a:pt x="0" y="5814"/>
                    <a:pt x="1295" y="7488"/>
                    <a:pt x="2891" y="7488"/>
                  </a:cubicBezTo>
                  <a:cubicBezTo>
                    <a:pt x="4486" y="7488"/>
                    <a:pt x="5770" y="5814"/>
                    <a:pt x="5770" y="3750"/>
                  </a:cubicBezTo>
                  <a:cubicBezTo>
                    <a:pt x="5770" y="1674"/>
                    <a:pt x="4486" y="0"/>
                    <a:pt x="2891" y="0"/>
                  </a:cubicBez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24"/>
          <p:cNvSpPr txBox="1">
            <a:spLocks noGrp="1"/>
          </p:cNvSpPr>
          <p:nvPr>
            <p:ph type="subTitle" idx="1"/>
          </p:nvPr>
        </p:nvSpPr>
        <p:spPr>
          <a:xfrm>
            <a:off x="719999" y="2835274"/>
            <a:ext cx="3445557" cy="14993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CFAFA"/>
                </a:solidFill>
              </a:rPr>
              <a:t>04/10/2021</a:t>
            </a:r>
            <a:endParaRPr lang="en-US"/>
          </a:p>
          <a:p>
            <a:pPr marL="0" indent="0"/>
            <a:endParaRPr lang="en"/>
          </a:p>
        </p:txBody>
      </p:sp>
      <p:sp>
        <p:nvSpPr>
          <p:cNvPr id="191" name="Google Shape;191;p24"/>
          <p:cNvSpPr txBox="1">
            <a:spLocks noGrp="1"/>
          </p:cNvSpPr>
          <p:nvPr>
            <p:ph type="ctrTitle"/>
          </p:nvPr>
        </p:nvSpPr>
        <p:spPr>
          <a:xfrm>
            <a:off x="657225" y="887450"/>
            <a:ext cx="4517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 FYP Progress Report</a:t>
            </a:r>
            <a:endParaRPr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8189CBE-F169-410F-BA39-AA9EBBCC7CA7}"/>
              </a:ext>
            </a:extLst>
          </p:cNvPr>
          <p:cNvSpPr txBox="1"/>
          <p:nvPr/>
        </p:nvSpPr>
        <p:spPr>
          <a:xfrm>
            <a:off x="814578" y="3340608"/>
            <a:ext cx="2354086" cy="738664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>
                <a:solidFill>
                  <a:schemeClr val="tx1"/>
                </a:solidFill>
              </a:rPr>
              <a:t>Cheung Hiu Ching, Athena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>
                <a:solidFill>
                  <a:schemeClr val="tx1"/>
                </a:solidFill>
              </a:rPr>
              <a:t>Fung Ka Chun, Tim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>
                <a:solidFill>
                  <a:schemeClr val="tx1"/>
                </a:solidFill>
              </a:rPr>
              <a:t>Liu Sum Yin, Kylie</a:t>
            </a:r>
          </a:p>
        </p:txBody>
      </p:sp>
      <p:pic>
        <p:nvPicPr>
          <p:cNvPr id="79" name="Picture 78" descr="A picture containing logo&#10;&#10;Description automatically generated">
            <a:extLst>
              <a:ext uri="{FF2B5EF4-FFF2-40B4-BE49-F238E27FC236}">
                <a16:creationId xmlns:a16="http://schemas.microsoft.com/office/drawing/2014/main" id="{015F99EA-4662-470B-913A-9A9B5706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966" y="3578926"/>
            <a:ext cx="1941885" cy="135315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1"/>
          <p:cNvSpPr txBox="1">
            <a:spLocks noGrp="1"/>
          </p:cNvSpPr>
          <p:nvPr>
            <p:ph type="ctrTitle"/>
          </p:nvPr>
        </p:nvSpPr>
        <p:spPr>
          <a:xfrm>
            <a:off x="605841" y="2880025"/>
            <a:ext cx="4290623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</a:p>
        </p:txBody>
      </p:sp>
      <p:sp>
        <p:nvSpPr>
          <p:cNvPr id="360" name="Google Shape;360;p31"/>
          <p:cNvSpPr txBox="1">
            <a:spLocks noGrp="1"/>
          </p:cNvSpPr>
          <p:nvPr>
            <p:ph type="subTitle" idx="1"/>
          </p:nvPr>
        </p:nvSpPr>
        <p:spPr>
          <a:xfrm>
            <a:off x="605842" y="3554700"/>
            <a:ext cx="2933771" cy="10572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Present our own ideas &amp; preparation</a:t>
            </a:r>
            <a:endParaRPr lang="en-US"/>
          </a:p>
        </p:txBody>
      </p:sp>
      <p:sp>
        <p:nvSpPr>
          <p:cNvPr id="6" name="Google Shape;361;p31">
            <a:extLst>
              <a:ext uri="{FF2B5EF4-FFF2-40B4-BE49-F238E27FC236}">
                <a16:creationId xmlns:a16="http://schemas.microsoft.com/office/drawing/2014/main" id="{AA154E01-DC32-480D-BB17-7566CCAAFD8D}"/>
              </a:ext>
            </a:extLst>
          </p:cNvPr>
          <p:cNvSpPr/>
          <p:nvPr/>
        </p:nvSpPr>
        <p:spPr>
          <a:xfrm>
            <a:off x="711596" y="917815"/>
            <a:ext cx="1445400" cy="1445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62;p31">
            <a:extLst>
              <a:ext uri="{FF2B5EF4-FFF2-40B4-BE49-F238E27FC236}">
                <a16:creationId xmlns:a16="http://schemas.microsoft.com/office/drawing/2014/main" id="{7D421EAE-A9BE-4C25-9A1E-13077A2B364F}"/>
              </a:ext>
            </a:extLst>
          </p:cNvPr>
          <p:cNvSpPr txBox="1">
            <a:spLocks/>
          </p:cNvSpPr>
          <p:nvPr/>
        </p:nvSpPr>
        <p:spPr>
          <a:xfrm>
            <a:off x="888146" y="1351615"/>
            <a:ext cx="1092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dvent Pro Medium"/>
              <a:buNone/>
              <a:defRPr sz="60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/>
              <a:t>03</a:t>
            </a:r>
          </a:p>
        </p:txBody>
      </p:sp>
      <p:sp>
        <p:nvSpPr>
          <p:cNvPr id="9" name="Google Shape;223;p27">
            <a:extLst>
              <a:ext uri="{FF2B5EF4-FFF2-40B4-BE49-F238E27FC236}">
                <a16:creationId xmlns:a16="http://schemas.microsoft.com/office/drawing/2014/main" id="{FC7349BA-E40B-4021-8350-DD51BF1FFD22}"/>
              </a:ext>
            </a:extLst>
          </p:cNvPr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7456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793932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sp>
        <p:nvSpPr>
          <p:cNvPr id="6" name="Google Shape;223;p27">
            <a:extLst>
              <a:ext uri="{FF2B5EF4-FFF2-40B4-BE49-F238E27FC236}">
                <a16:creationId xmlns:a16="http://schemas.microsoft.com/office/drawing/2014/main" id="{5B9E3D7B-A790-428A-9716-F5631392D2D2}"/>
              </a:ext>
            </a:extLst>
          </p:cNvPr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1715E8-0599-4D4C-878C-9F93D2830F72}"/>
              </a:ext>
            </a:extLst>
          </p:cNvPr>
          <p:cNvSpPr txBox="1"/>
          <p:nvPr/>
        </p:nvSpPr>
        <p:spPr>
          <a:xfrm>
            <a:off x="216211" y="1386371"/>
            <a:ext cx="8485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>
                <a:solidFill>
                  <a:schemeClr val="bg2"/>
                </a:solidFill>
                <a:latin typeface="Muli"/>
                <a:cs typeface="Calibri" panose="020F0502020204030204" pitchFamily="34" charset="0"/>
              </a:rPr>
              <a:t>Bought &amp; building Skywalker X8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3CF5CF-1A2E-4541-8F8E-3B2C33785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68277" y="1557899"/>
            <a:ext cx="2437632" cy="32501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1A94CC-9720-46E9-927A-6656BA0DE1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148"/>
          <a:stretch/>
        </p:blipFill>
        <p:spPr>
          <a:xfrm>
            <a:off x="7359445" y="893006"/>
            <a:ext cx="1522550" cy="31793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F49B4DC-8BEE-4B7C-9BEB-DE45139536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4176440" y="2008763"/>
            <a:ext cx="2518748" cy="335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942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793932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sp>
        <p:nvSpPr>
          <p:cNvPr id="6" name="Google Shape;223;p27">
            <a:extLst>
              <a:ext uri="{FF2B5EF4-FFF2-40B4-BE49-F238E27FC236}">
                <a16:creationId xmlns:a16="http://schemas.microsoft.com/office/drawing/2014/main" id="{5B9E3D7B-A790-428A-9716-F5631392D2D2}"/>
              </a:ext>
            </a:extLst>
          </p:cNvPr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CC871-BDD7-425C-B3E7-84BDF0E829B7}"/>
              </a:ext>
            </a:extLst>
          </p:cNvPr>
          <p:cNvSpPr txBox="1"/>
          <p:nvPr/>
        </p:nvSpPr>
        <p:spPr>
          <a:xfrm>
            <a:off x="216211" y="1386371"/>
            <a:ext cx="84856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>
                <a:solidFill>
                  <a:schemeClr val="bg2"/>
                </a:solidFill>
                <a:latin typeface="Muli"/>
                <a:cs typeface="Calibri" panose="020F0502020204030204" pitchFamily="34" charset="0"/>
              </a:rPr>
              <a:t>Calculation for the selections of VTOL motors &amp; Pusher motor</a:t>
            </a:r>
          </a:p>
          <a:p>
            <a:endParaRPr lang="en-HK" sz="16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542CF1-8FF8-43FB-9572-24CB9A524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235" y="1744195"/>
            <a:ext cx="5449529" cy="329358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9F4B81A-C1EA-4ACE-BE51-C94F74A8FE1F}"/>
              </a:ext>
            </a:extLst>
          </p:cNvPr>
          <p:cNvSpPr/>
          <p:nvPr/>
        </p:nvSpPr>
        <p:spPr>
          <a:xfrm>
            <a:off x="5213555" y="4741606"/>
            <a:ext cx="2286000" cy="29617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093510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793932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sp>
        <p:nvSpPr>
          <p:cNvPr id="6" name="Google Shape;223;p27">
            <a:extLst>
              <a:ext uri="{FF2B5EF4-FFF2-40B4-BE49-F238E27FC236}">
                <a16:creationId xmlns:a16="http://schemas.microsoft.com/office/drawing/2014/main" id="{5B9E3D7B-A790-428A-9716-F5631392D2D2}"/>
              </a:ext>
            </a:extLst>
          </p:cNvPr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CC871-BDD7-425C-B3E7-84BDF0E829B7}"/>
              </a:ext>
            </a:extLst>
          </p:cNvPr>
          <p:cNvSpPr txBox="1"/>
          <p:nvPr/>
        </p:nvSpPr>
        <p:spPr>
          <a:xfrm>
            <a:off x="216211" y="1386371"/>
            <a:ext cx="84856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>
                <a:solidFill>
                  <a:schemeClr val="bg2"/>
                </a:solidFill>
                <a:latin typeface="Muli"/>
                <a:cs typeface="Calibri" panose="020F0502020204030204" pitchFamily="34" charset="0"/>
              </a:rPr>
              <a:t>Calculation for the selections of VTOL motors</a:t>
            </a:r>
          </a:p>
          <a:p>
            <a:endParaRPr lang="en-HK" sz="16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574090-01D2-4535-8F5D-89A8B2070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22" y="1752513"/>
            <a:ext cx="8871155" cy="321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1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A29D66D-7D58-45E5-A984-76E95D92B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3" y="1924137"/>
            <a:ext cx="8877300" cy="2933700"/>
          </a:xfrm>
          <a:prstGeom prst="rect">
            <a:avLst/>
          </a:prstGeom>
        </p:spPr>
      </p:pic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793932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sp>
        <p:nvSpPr>
          <p:cNvPr id="6" name="Google Shape;223;p27">
            <a:extLst>
              <a:ext uri="{FF2B5EF4-FFF2-40B4-BE49-F238E27FC236}">
                <a16:creationId xmlns:a16="http://schemas.microsoft.com/office/drawing/2014/main" id="{5B9E3D7B-A790-428A-9716-F5631392D2D2}"/>
              </a:ext>
            </a:extLst>
          </p:cNvPr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CC871-BDD7-425C-B3E7-84BDF0E829B7}"/>
              </a:ext>
            </a:extLst>
          </p:cNvPr>
          <p:cNvSpPr txBox="1"/>
          <p:nvPr/>
        </p:nvSpPr>
        <p:spPr>
          <a:xfrm>
            <a:off x="216211" y="1386371"/>
            <a:ext cx="84856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>
                <a:solidFill>
                  <a:schemeClr val="bg2"/>
                </a:solidFill>
                <a:latin typeface="Muli"/>
                <a:cs typeface="Calibri" panose="020F0502020204030204" pitchFamily="34" charset="0"/>
              </a:rPr>
              <a:t>Calculation for the selections of VTOL motors</a:t>
            </a:r>
          </a:p>
          <a:p>
            <a:endParaRPr lang="en-HK" sz="16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7A8943-5C17-4018-B20D-417409238012}"/>
              </a:ext>
            </a:extLst>
          </p:cNvPr>
          <p:cNvSpPr txBox="1"/>
          <p:nvPr/>
        </p:nvSpPr>
        <p:spPr>
          <a:xfrm>
            <a:off x="7314882" y="1426874"/>
            <a:ext cx="8406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</a:rPr>
              <a:t>Highest</a:t>
            </a:r>
            <a:endParaRPr lang="en-HK">
              <a:solidFill>
                <a:srgbClr val="FF0000"/>
              </a:solidFill>
            </a:endParaRP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EA51ED7C-1535-4EB4-A035-12AAB2024397}"/>
              </a:ext>
            </a:extLst>
          </p:cNvPr>
          <p:cNvCxnSpPr>
            <a:cxnSpLocks/>
          </p:cNvCxnSpPr>
          <p:nvPr/>
        </p:nvCxnSpPr>
        <p:spPr>
          <a:xfrm rot="16200000" flipH="1">
            <a:off x="7088972" y="2380894"/>
            <a:ext cx="1985960" cy="693478"/>
          </a:xfrm>
          <a:prstGeom prst="bentConnector3">
            <a:avLst>
              <a:gd name="adj1" fmla="val 100499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DA131A7-F94F-4082-8A0B-C6EA2066F2C2}"/>
              </a:ext>
            </a:extLst>
          </p:cNvPr>
          <p:cNvSpPr/>
          <p:nvPr/>
        </p:nvSpPr>
        <p:spPr>
          <a:xfrm>
            <a:off x="58995" y="3554361"/>
            <a:ext cx="5139812" cy="33183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8952635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793932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sp>
        <p:nvSpPr>
          <p:cNvPr id="6" name="Google Shape;223;p27">
            <a:extLst>
              <a:ext uri="{FF2B5EF4-FFF2-40B4-BE49-F238E27FC236}">
                <a16:creationId xmlns:a16="http://schemas.microsoft.com/office/drawing/2014/main" id="{5B9E3D7B-A790-428A-9716-F5631392D2D2}"/>
              </a:ext>
            </a:extLst>
          </p:cNvPr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7FE554-3D10-4461-A855-1B88F14CD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11" y="2121875"/>
            <a:ext cx="3375795" cy="2531846"/>
          </a:xfrm>
          <a:prstGeom prst="rect">
            <a:avLst/>
          </a:prstGeom>
        </p:spPr>
      </p:pic>
      <p:pic>
        <p:nvPicPr>
          <p:cNvPr id="10" name="Picture 9" descr="A picture containing stationary, pencil&#10;&#10;Description automatically generated">
            <a:extLst>
              <a:ext uri="{FF2B5EF4-FFF2-40B4-BE49-F238E27FC236}">
                <a16:creationId xmlns:a16="http://schemas.microsoft.com/office/drawing/2014/main" id="{A7191F65-688C-475E-9F10-E0BC90AC1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2460" y="2121875"/>
            <a:ext cx="2352855" cy="2307080"/>
          </a:xfrm>
          <a:prstGeom prst="rect">
            <a:avLst/>
          </a:prstGeom>
        </p:spPr>
      </p:pic>
      <p:pic>
        <p:nvPicPr>
          <p:cNvPr id="12" name="Picture 11" descr="A picture containing aircraft, transport&#10;&#10;Description automatically generated">
            <a:extLst>
              <a:ext uri="{FF2B5EF4-FFF2-40B4-BE49-F238E27FC236}">
                <a16:creationId xmlns:a16="http://schemas.microsoft.com/office/drawing/2014/main" id="{923B4AB6-6FEC-4C58-BF2C-34FE4057F9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2191" y="2406958"/>
            <a:ext cx="2395598" cy="17369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AC53AC4-2315-4E8E-9305-93A5CDC8ED50}"/>
              </a:ext>
            </a:extLst>
          </p:cNvPr>
          <p:cNvSpPr txBox="1"/>
          <p:nvPr/>
        </p:nvSpPr>
        <p:spPr>
          <a:xfrm>
            <a:off x="216211" y="1386371"/>
            <a:ext cx="8485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>
                <a:solidFill>
                  <a:schemeClr val="bg2"/>
                </a:solidFill>
                <a:latin typeface="Muli"/>
                <a:cs typeface="Calibri" panose="020F0502020204030204" pitchFamily="34" charset="0"/>
              </a:rPr>
              <a:t>3D scanning of fuselage &amp; wings for making CF mold</a:t>
            </a:r>
            <a:endParaRPr lang="en-US" sz="16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501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793932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sp>
        <p:nvSpPr>
          <p:cNvPr id="6" name="Google Shape;223;p27">
            <a:extLst>
              <a:ext uri="{FF2B5EF4-FFF2-40B4-BE49-F238E27FC236}">
                <a16:creationId xmlns:a16="http://schemas.microsoft.com/office/drawing/2014/main" id="{5B9E3D7B-A790-428A-9716-F5631392D2D2}"/>
              </a:ext>
            </a:extLst>
          </p:cNvPr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" name="Picture 1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0224D21-DF5D-40F5-8CDD-8D392263B2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33" t="14373" r="13870" b="7316"/>
          <a:stretch/>
        </p:blipFill>
        <p:spPr>
          <a:xfrm>
            <a:off x="442157" y="2249068"/>
            <a:ext cx="3931212" cy="26905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AC53AC4-2315-4E8E-9305-93A5CDC8ED50}"/>
              </a:ext>
            </a:extLst>
          </p:cNvPr>
          <p:cNvSpPr txBox="1"/>
          <p:nvPr/>
        </p:nvSpPr>
        <p:spPr>
          <a:xfrm>
            <a:off x="216211" y="1386371"/>
            <a:ext cx="8485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>
                <a:solidFill>
                  <a:schemeClr val="bg2"/>
                </a:solidFill>
                <a:latin typeface="Muli"/>
                <a:cs typeface="Calibri" panose="020F0502020204030204" pitchFamily="34" charset="0"/>
              </a:rPr>
              <a:t>3D scanning of fuselage &amp; wings for making CF mold</a:t>
            </a:r>
            <a:endParaRPr lang="en-US" sz="16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6" name="Picture 15" descr="Chart, surface chart&#10;&#10;Description automatically generated">
            <a:extLst>
              <a:ext uri="{FF2B5EF4-FFF2-40B4-BE49-F238E27FC236}">
                <a16:creationId xmlns:a16="http://schemas.microsoft.com/office/drawing/2014/main" id="{8838A07E-2DA1-4D2B-AE5C-E8C5620F6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8933" y="811052"/>
            <a:ext cx="2132910" cy="1329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B0BE34E-084B-40A0-BB42-F54B7624DF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0633" y="2249068"/>
            <a:ext cx="3948756" cy="264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417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/>
          <p:nvPr/>
        </p:nvSpPr>
        <p:spPr>
          <a:xfrm>
            <a:off x="6826126" y="3942475"/>
            <a:ext cx="2317915" cy="1355437"/>
          </a:xfrm>
          <a:custGeom>
            <a:avLst/>
            <a:gdLst/>
            <a:ahLst/>
            <a:cxnLst/>
            <a:rect l="l" t="t" r="r" b="b"/>
            <a:pathLst>
              <a:path w="88563" h="57373" extrusionOk="0">
                <a:moveTo>
                  <a:pt x="77406" y="1"/>
                </a:moveTo>
                <a:cubicBezTo>
                  <a:pt x="73923" y="1"/>
                  <a:pt x="70569" y="1636"/>
                  <a:pt x="68428" y="4533"/>
                </a:cubicBezTo>
                <a:cubicBezTo>
                  <a:pt x="66354" y="2849"/>
                  <a:pt x="63871" y="2037"/>
                  <a:pt x="61410" y="2037"/>
                </a:cubicBezTo>
                <a:cubicBezTo>
                  <a:pt x="57939" y="2037"/>
                  <a:pt x="54510" y="3652"/>
                  <a:pt x="52326" y="6713"/>
                </a:cubicBezTo>
                <a:cubicBezTo>
                  <a:pt x="50354" y="3053"/>
                  <a:pt x="46550" y="846"/>
                  <a:pt x="42494" y="846"/>
                </a:cubicBezTo>
                <a:cubicBezTo>
                  <a:pt x="41870" y="846"/>
                  <a:pt x="41240" y="898"/>
                  <a:pt x="40610" y="1005"/>
                </a:cubicBezTo>
                <a:cubicBezTo>
                  <a:pt x="35883" y="1822"/>
                  <a:pt x="32205" y="5555"/>
                  <a:pt x="31469" y="10296"/>
                </a:cubicBezTo>
                <a:cubicBezTo>
                  <a:pt x="29397" y="8536"/>
                  <a:pt x="26838" y="7653"/>
                  <a:pt x="24274" y="7653"/>
                </a:cubicBezTo>
                <a:cubicBezTo>
                  <a:pt x="21817" y="7653"/>
                  <a:pt x="19356" y="8464"/>
                  <a:pt x="17315" y="10091"/>
                </a:cubicBezTo>
                <a:cubicBezTo>
                  <a:pt x="13160" y="13415"/>
                  <a:pt x="11921" y="19218"/>
                  <a:pt x="14373" y="23945"/>
                </a:cubicBezTo>
                <a:cubicBezTo>
                  <a:pt x="10504" y="26302"/>
                  <a:pt x="8447" y="30770"/>
                  <a:pt x="9183" y="35252"/>
                </a:cubicBezTo>
                <a:cubicBezTo>
                  <a:pt x="3883" y="36206"/>
                  <a:pt x="28" y="40810"/>
                  <a:pt x="15" y="46205"/>
                </a:cubicBezTo>
                <a:cubicBezTo>
                  <a:pt x="1" y="51586"/>
                  <a:pt x="3829" y="56204"/>
                  <a:pt x="9128" y="57198"/>
                </a:cubicBezTo>
                <a:lnTo>
                  <a:pt x="9155" y="57198"/>
                </a:lnTo>
                <a:cubicBezTo>
                  <a:pt x="9817" y="57315"/>
                  <a:pt x="10485" y="57373"/>
                  <a:pt x="11154" y="57373"/>
                </a:cubicBezTo>
                <a:cubicBezTo>
                  <a:pt x="11739" y="57373"/>
                  <a:pt x="12323" y="57328"/>
                  <a:pt x="12902" y="57239"/>
                </a:cubicBezTo>
                <a:cubicBezTo>
                  <a:pt x="16726" y="57262"/>
                  <a:pt x="23112" y="57271"/>
                  <a:pt x="30601" y="57271"/>
                </a:cubicBezTo>
                <a:cubicBezTo>
                  <a:pt x="54137" y="57271"/>
                  <a:pt x="88562" y="57185"/>
                  <a:pt x="88562" y="57185"/>
                </a:cubicBezTo>
                <a:lnTo>
                  <a:pt x="88562" y="10377"/>
                </a:lnTo>
                <a:lnTo>
                  <a:pt x="88535" y="10377"/>
                </a:lnTo>
                <a:cubicBezTo>
                  <a:pt x="88208" y="5718"/>
                  <a:pt x="85007" y="1740"/>
                  <a:pt x="80525" y="446"/>
                </a:cubicBezTo>
                <a:cubicBezTo>
                  <a:pt x="79493" y="146"/>
                  <a:pt x="78444" y="1"/>
                  <a:pt x="7740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1"/>
          <p:cNvSpPr txBox="1">
            <a:spLocks noGrp="1"/>
          </p:cNvSpPr>
          <p:nvPr>
            <p:ph type="ctrTitle"/>
          </p:nvPr>
        </p:nvSpPr>
        <p:spPr>
          <a:xfrm>
            <a:off x="487600" y="2476034"/>
            <a:ext cx="3766737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Future  Works</a:t>
            </a:r>
          </a:p>
        </p:txBody>
      </p:sp>
      <p:sp>
        <p:nvSpPr>
          <p:cNvPr id="360" name="Google Shape;360;p31"/>
          <p:cNvSpPr txBox="1">
            <a:spLocks noGrp="1"/>
          </p:cNvSpPr>
          <p:nvPr>
            <p:ph type="subTitle" idx="1"/>
          </p:nvPr>
        </p:nvSpPr>
        <p:spPr>
          <a:xfrm>
            <a:off x="586135" y="3416752"/>
            <a:ext cx="3054666" cy="10572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endParaRPr lang="en"/>
          </a:p>
        </p:txBody>
      </p:sp>
      <p:sp>
        <p:nvSpPr>
          <p:cNvPr id="6" name="Google Shape;361;p31">
            <a:extLst>
              <a:ext uri="{FF2B5EF4-FFF2-40B4-BE49-F238E27FC236}">
                <a16:creationId xmlns:a16="http://schemas.microsoft.com/office/drawing/2014/main" id="{C44A6F15-90A3-47AD-99EE-AF01DE371924}"/>
              </a:ext>
            </a:extLst>
          </p:cNvPr>
          <p:cNvSpPr/>
          <p:nvPr/>
        </p:nvSpPr>
        <p:spPr>
          <a:xfrm>
            <a:off x="711596" y="917815"/>
            <a:ext cx="1445400" cy="1445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62;p31">
            <a:extLst>
              <a:ext uri="{FF2B5EF4-FFF2-40B4-BE49-F238E27FC236}">
                <a16:creationId xmlns:a16="http://schemas.microsoft.com/office/drawing/2014/main" id="{345C2C61-9467-4E44-8D44-5BCBC4A2936B}"/>
              </a:ext>
            </a:extLst>
          </p:cNvPr>
          <p:cNvSpPr txBox="1">
            <a:spLocks/>
          </p:cNvSpPr>
          <p:nvPr/>
        </p:nvSpPr>
        <p:spPr>
          <a:xfrm>
            <a:off x="888146" y="1351615"/>
            <a:ext cx="1092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dvent Pro Medium"/>
              <a:buNone/>
              <a:defRPr sz="60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42404488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738626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Works (by next monthly meeting)</a:t>
            </a:r>
            <a:endParaRPr/>
          </a:p>
        </p:txBody>
      </p:sp>
      <p:sp>
        <p:nvSpPr>
          <p:cNvPr id="6" name="Google Shape;223;p27">
            <a:extLst>
              <a:ext uri="{FF2B5EF4-FFF2-40B4-BE49-F238E27FC236}">
                <a16:creationId xmlns:a16="http://schemas.microsoft.com/office/drawing/2014/main" id="{5B9E3D7B-A790-428A-9716-F5631392D2D2}"/>
              </a:ext>
            </a:extLst>
          </p:cNvPr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3379F66-7D53-4694-AAB2-74DD37DFFB54}"/>
              </a:ext>
            </a:extLst>
          </p:cNvPr>
          <p:cNvSpPr txBox="1"/>
          <p:nvPr/>
        </p:nvSpPr>
        <p:spPr>
          <a:xfrm>
            <a:off x="120665" y="1509335"/>
            <a:ext cx="795407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HK" sz="1800">
                <a:latin typeface="Advent Pro Medium"/>
              </a:rPr>
              <a:t>Build &amp; Fly Skywalker X8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81F25E-3718-8A44-A65B-4BC1AA475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12" y="2521370"/>
            <a:ext cx="3756536" cy="1979454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E871E1CD-650A-2E4B-92C9-A1480129D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470428" y="1311285"/>
            <a:ext cx="2647365" cy="352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810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98;p29">
            <a:extLst>
              <a:ext uri="{FF2B5EF4-FFF2-40B4-BE49-F238E27FC236}">
                <a16:creationId xmlns:a16="http://schemas.microsoft.com/office/drawing/2014/main" id="{5CE50EC6-7AAD-934B-A692-4B1C9A93C8D4}"/>
              </a:ext>
            </a:extLst>
          </p:cNvPr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738626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Works (by next monthly meeting)</a:t>
            </a:r>
            <a:endParaRPr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B7E64C-DA70-9A4D-9252-57DBDFEB8A79}"/>
              </a:ext>
            </a:extLst>
          </p:cNvPr>
          <p:cNvSpPr/>
          <p:nvPr/>
        </p:nvSpPr>
        <p:spPr>
          <a:xfrm>
            <a:off x="120665" y="1649669"/>
            <a:ext cx="80081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HK" dirty="0">
                <a:latin typeface="Advent Pro Medium"/>
              </a:rPr>
              <a:t>Select wings for CF VTOL UAV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98482C-B968-7742-9990-F9DE7CF18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4919" y="2216258"/>
            <a:ext cx="4015230" cy="21387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D9ABA2-77D8-5140-AB52-35FBE608E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810" y="3159397"/>
            <a:ext cx="2603272" cy="145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939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-691650" y="3379624"/>
            <a:ext cx="3680594" cy="1935281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3"/>
          </p:nvPr>
        </p:nvSpPr>
        <p:spPr>
          <a:xfrm>
            <a:off x="2199427" y="335428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Planning/Schedule</a:t>
            </a:r>
            <a:endParaRPr/>
          </a:p>
        </p:txBody>
      </p:sp>
      <p:sp>
        <p:nvSpPr>
          <p:cNvPr id="205" name="Google Shape;205;p26"/>
          <p:cNvSpPr txBox="1">
            <a:spLocks noGrp="1"/>
          </p:cNvSpPr>
          <p:nvPr>
            <p:ph type="ctrTitle"/>
          </p:nvPr>
        </p:nvSpPr>
        <p:spPr>
          <a:xfrm>
            <a:off x="1029526" y="1743250"/>
            <a:ext cx="302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</a:t>
            </a:r>
            <a:endParaRPr/>
          </a:p>
        </p:txBody>
      </p:sp>
      <p:sp>
        <p:nvSpPr>
          <p:cNvPr id="206" name="Google Shape;206;p26"/>
          <p:cNvSpPr txBox="1">
            <a:spLocks noGrp="1"/>
          </p:cNvSpPr>
          <p:nvPr>
            <p:ph type="subTitle" idx="1"/>
          </p:nvPr>
        </p:nvSpPr>
        <p:spPr>
          <a:xfrm>
            <a:off x="1029526" y="215257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the missions of our VTOL UAV</a:t>
            </a:r>
            <a:endParaRPr/>
          </a:p>
        </p:txBody>
      </p:sp>
      <p:sp>
        <p:nvSpPr>
          <p:cNvPr id="207" name="Google Shape;207;p26"/>
          <p:cNvSpPr txBox="1">
            <a:spLocks noGrp="1"/>
          </p:cNvSpPr>
          <p:nvPr>
            <p:ph type="title" idx="2"/>
          </p:nvPr>
        </p:nvSpPr>
        <p:spPr>
          <a:xfrm>
            <a:off x="1029532" y="12923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8" name="Google Shape;208;p26"/>
          <p:cNvSpPr txBox="1">
            <a:spLocks noGrp="1"/>
          </p:cNvSpPr>
          <p:nvPr>
            <p:ph type="subTitle" idx="4"/>
          </p:nvPr>
        </p:nvSpPr>
        <p:spPr>
          <a:xfrm>
            <a:off x="2023027" y="376675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 from Aug to Oct 2021</a:t>
            </a:r>
            <a:endParaRPr/>
          </a:p>
        </p:txBody>
      </p:sp>
      <p:sp>
        <p:nvSpPr>
          <p:cNvPr id="209" name="Google Shape;209;p26"/>
          <p:cNvSpPr txBox="1">
            <a:spLocks noGrp="1"/>
          </p:cNvSpPr>
          <p:nvPr>
            <p:ph type="title" idx="5"/>
          </p:nvPr>
        </p:nvSpPr>
        <p:spPr>
          <a:xfrm>
            <a:off x="2697427" y="289905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0" name="Google Shape;210;p26"/>
          <p:cNvSpPr txBox="1">
            <a:spLocks noGrp="1"/>
          </p:cNvSpPr>
          <p:nvPr>
            <p:ph type="ctrTitle" idx="6"/>
          </p:nvPr>
        </p:nvSpPr>
        <p:spPr>
          <a:xfrm>
            <a:off x="618825" y="664759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1" name="Google Shape;211;p26"/>
          <p:cNvSpPr txBox="1">
            <a:spLocks noGrp="1"/>
          </p:cNvSpPr>
          <p:nvPr>
            <p:ph type="ctrTitle" idx="7"/>
          </p:nvPr>
        </p:nvSpPr>
        <p:spPr>
          <a:xfrm>
            <a:off x="4571997" y="174325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sp>
        <p:nvSpPr>
          <p:cNvPr id="212" name="Google Shape;212;p26"/>
          <p:cNvSpPr txBox="1">
            <a:spLocks noGrp="1"/>
          </p:cNvSpPr>
          <p:nvPr>
            <p:ph type="subTitle" idx="8"/>
          </p:nvPr>
        </p:nvSpPr>
        <p:spPr>
          <a:xfrm>
            <a:off x="4572001" y="2152575"/>
            <a:ext cx="259318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6"/>
          <p:cNvSpPr txBox="1">
            <a:spLocks noGrp="1"/>
          </p:cNvSpPr>
          <p:nvPr>
            <p:ph type="title" idx="9"/>
          </p:nvPr>
        </p:nvSpPr>
        <p:spPr>
          <a:xfrm>
            <a:off x="4572007" y="12923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4" name="Google Shape;214;p26"/>
          <p:cNvSpPr txBox="1">
            <a:spLocks noGrp="1"/>
          </p:cNvSpPr>
          <p:nvPr>
            <p:ph type="ctrTitle" idx="13"/>
          </p:nvPr>
        </p:nvSpPr>
        <p:spPr>
          <a:xfrm>
            <a:off x="5889577" y="335428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HK"/>
              <a:t>Future Works</a:t>
            </a:r>
          </a:p>
        </p:txBody>
      </p:sp>
      <p:sp>
        <p:nvSpPr>
          <p:cNvPr id="215" name="Google Shape;215;p26"/>
          <p:cNvSpPr txBox="1">
            <a:spLocks noGrp="1"/>
          </p:cNvSpPr>
          <p:nvPr>
            <p:ph type="subTitle" idx="14"/>
          </p:nvPr>
        </p:nvSpPr>
        <p:spPr>
          <a:xfrm>
            <a:off x="5713177" y="376675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216" name="Google Shape;216;p26"/>
          <p:cNvSpPr txBox="1">
            <a:spLocks noGrp="1"/>
          </p:cNvSpPr>
          <p:nvPr>
            <p:ph type="title" idx="15"/>
          </p:nvPr>
        </p:nvSpPr>
        <p:spPr>
          <a:xfrm>
            <a:off x="6387577" y="289905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98;p29">
            <a:extLst>
              <a:ext uri="{FF2B5EF4-FFF2-40B4-BE49-F238E27FC236}">
                <a16:creationId xmlns:a16="http://schemas.microsoft.com/office/drawing/2014/main" id="{3F9508C9-44CF-2748-90B7-BDB32278092E}"/>
              </a:ext>
            </a:extLst>
          </p:cNvPr>
          <p:cNvSpPr txBox="1">
            <a:spLocks/>
          </p:cNvSpPr>
          <p:nvPr/>
        </p:nvSpPr>
        <p:spPr>
          <a:xfrm>
            <a:off x="120665" y="893006"/>
            <a:ext cx="738626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dvent Pro Medium"/>
              <a:buNone/>
              <a:defRPr sz="3000" b="0" i="0" u="none" strike="noStrike" cap="none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r>
              <a:rPr lang="en-HK"/>
              <a:t>Future Works (by next monthly meeting)</a:t>
            </a:r>
            <a:endParaRPr lang="en-HK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ABE847-4EF0-9047-8027-5AAD982C4C34}"/>
              </a:ext>
            </a:extLst>
          </p:cNvPr>
          <p:cNvSpPr/>
          <p:nvPr/>
        </p:nvSpPr>
        <p:spPr>
          <a:xfrm>
            <a:off x="120665" y="1649669"/>
            <a:ext cx="80081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HK" dirty="0">
                <a:latin typeface="Advent Pro Medium"/>
              </a:rPr>
              <a:t>Draw CF mold of fuselage in SolidWorks </a:t>
            </a:r>
          </a:p>
          <a:p>
            <a:pPr marL="285750" indent="-285750">
              <a:buFontTx/>
              <a:buChar char="-"/>
            </a:pPr>
            <a:r>
              <a:rPr lang="en-US" altLang="zh-HK" dirty="0">
                <a:latin typeface="Advent Pro Medium"/>
              </a:rPr>
              <a:t>Draw CF mold of wings in SolidWorks (if possible)</a:t>
            </a:r>
            <a:endParaRPr lang="zh-HK" altLang="en-US" dirty="0">
              <a:latin typeface="Advent Pro Medium" panose="0202050000000000000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4D7834-0C15-401E-9BD5-2CFB1F432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106" y="2351752"/>
            <a:ext cx="5264944" cy="251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135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2917832" y="1528648"/>
            <a:ext cx="3308335" cy="1043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bg1"/>
                </a:solidFill>
              </a:rPr>
              <a:t>Thank You</a:t>
            </a:r>
            <a:endParaRPr sz="6000">
              <a:solidFill>
                <a:schemeClr val="bg1"/>
              </a:solidFill>
            </a:endParaRPr>
          </a:p>
        </p:txBody>
      </p:sp>
      <p:sp>
        <p:nvSpPr>
          <p:cNvPr id="6" name="Google Shape;223;p27">
            <a:extLst>
              <a:ext uri="{FF2B5EF4-FFF2-40B4-BE49-F238E27FC236}">
                <a16:creationId xmlns:a16="http://schemas.microsoft.com/office/drawing/2014/main" id="{5B9E3D7B-A790-428A-9716-F5631392D2D2}"/>
              </a:ext>
            </a:extLst>
          </p:cNvPr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44;p28">
            <a:extLst>
              <a:ext uri="{FF2B5EF4-FFF2-40B4-BE49-F238E27FC236}">
                <a16:creationId xmlns:a16="http://schemas.microsoft.com/office/drawing/2014/main" id="{44868692-3476-4C37-909E-0480D5D44F44}"/>
              </a:ext>
            </a:extLst>
          </p:cNvPr>
          <p:cNvSpPr/>
          <p:nvPr/>
        </p:nvSpPr>
        <p:spPr>
          <a:xfrm>
            <a:off x="-1480712" y="3678431"/>
            <a:ext cx="3010764" cy="1583080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194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1"/>
          <p:cNvSpPr txBox="1">
            <a:spLocks noGrp="1"/>
          </p:cNvSpPr>
          <p:nvPr>
            <p:ph type="ctrTitle"/>
          </p:nvPr>
        </p:nvSpPr>
        <p:spPr>
          <a:xfrm>
            <a:off x="605842" y="2880025"/>
            <a:ext cx="3126264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</a:p>
        </p:txBody>
      </p:sp>
      <p:sp>
        <p:nvSpPr>
          <p:cNvPr id="360" name="Google Shape;360;p31"/>
          <p:cNvSpPr txBox="1">
            <a:spLocks noGrp="1"/>
          </p:cNvSpPr>
          <p:nvPr>
            <p:ph type="subTitle" idx="1"/>
          </p:nvPr>
        </p:nvSpPr>
        <p:spPr>
          <a:xfrm>
            <a:off x="605842" y="3554700"/>
            <a:ext cx="3054666" cy="10572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Introduce the missions or requirements of our VTOL UAV</a:t>
            </a:r>
            <a:endParaRPr lang="en-US"/>
          </a:p>
        </p:txBody>
      </p:sp>
      <p:sp>
        <p:nvSpPr>
          <p:cNvPr id="361" name="Google Shape;361;p31"/>
          <p:cNvSpPr/>
          <p:nvPr/>
        </p:nvSpPr>
        <p:spPr>
          <a:xfrm>
            <a:off x="711596" y="917815"/>
            <a:ext cx="1445400" cy="1445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1"/>
          <p:cNvSpPr txBox="1">
            <a:spLocks noGrp="1"/>
          </p:cNvSpPr>
          <p:nvPr>
            <p:ph type="title" idx="2"/>
          </p:nvPr>
        </p:nvSpPr>
        <p:spPr>
          <a:xfrm>
            <a:off x="888146" y="1351615"/>
            <a:ext cx="109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" name="Google Shape;299;p29">
            <a:extLst>
              <a:ext uri="{FF2B5EF4-FFF2-40B4-BE49-F238E27FC236}">
                <a16:creationId xmlns:a16="http://schemas.microsoft.com/office/drawing/2014/main" id="{4FCAE60E-9FA2-40EF-991C-D42E08AFD781}"/>
              </a:ext>
            </a:extLst>
          </p:cNvPr>
          <p:cNvSpPr/>
          <p:nvPr/>
        </p:nvSpPr>
        <p:spPr>
          <a:xfrm rot="1078646" flipH="1">
            <a:off x="6402437" y="3974255"/>
            <a:ext cx="3877230" cy="2038674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1" name="Google Shape;306;p29">
            <a:extLst>
              <a:ext uri="{FF2B5EF4-FFF2-40B4-BE49-F238E27FC236}">
                <a16:creationId xmlns:a16="http://schemas.microsoft.com/office/drawing/2014/main" id="{EE80D014-61F1-4A8D-84F4-8E8745470C75}"/>
              </a:ext>
            </a:extLst>
          </p:cNvPr>
          <p:cNvSpPr/>
          <p:nvPr/>
        </p:nvSpPr>
        <p:spPr>
          <a:xfrm rot="-1078646">
            <a:off x="-10288" y="4031405"/>
            <a:ext cx="3877230" cy="2038674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855041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Introduction: Missions/requirements of our VTOL UAV</a:t>
            </a:r>
            <a:endParaRPr/>
          </a:p>
        </p:txBody>
      </p:sp>
      <p:sp>
        <p:nvSpPr>
          <p:cNvPr id="299" name="Google Shape;299;p29"/>
          <p:cNvSpPr/>
          <p:nvPr/>
        </p:nvSpPr>
        <p:spPr>
          <a:xfrm rot="1078646" flipH="1">
            <a:off x="6402437" y="3974255"/>
            <a:ext cx="3877230" cy="2038674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06" name="Google Shape;306;p29"/>
          <p:cNvSpPr/>
          <p:nvPr/>
        </p:nvSpPr>
        <p:spPr>
          <a:xfrm rot="-1078646">
            <a:off x="-10288" y="4031405"/>
            <a:ext cx="3877230" cy="2038674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0F6E03-22BB-48F7-AF93-AC84700AA67F}"/>
              </a:ext>
            </a:extLst>
          </p:cNvPr>
          <p:cNvSpPr txBox="1"/>
          <p:nvPr/>
        </p:nvSpPr>
        <p:spPr>
          <a:xfrm>
            <a:off x="292608" y="1780032"/>
            <a:ext cx="8485632" cy="20621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>
                <a:solidFill>
                  <a:schemeClr val="bg2"/>
                </a:solidFill>
                <a:latin typeface="Calibri"/>
                <a:cs typeface="Calibri"/>
              </a:rPr>
              <a:t>Payload:</a:t>
            </a:r>
          </a:p>
          <a:p>
            <a:r>
              <a:rPr lang="en-US" sz="1600">
                <a:solidFill>
                  <a:schemeClr val="bg2"/>
                </a:solidFill>
                <a:latin typeface="Calibri"/>
                <a:cs typeface="Calibri"/>
              </a:rPr>
              <a:t>Dimensions: around 191*79*71 (mm) (exclude antenna)</a:t>
            </a:r>
          </a:p>
          <a:p>
            <a:r>
              <a:rPr lang="en-US" sz="1600">
                <a:solidFill>
                  <a:schemeClr val="bg2"/>
                </a:solidFill>
                <a:latin typeface="Calibri"/>
                <a:cs typeface="Calibri"/>
              </a:rPr>
              <a:t>Weight: around 1 kg</a:t>
            </a:r>
          </a:p>
          <a:p>
            <a:endParaRPr lang="en-US" sz="16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>
                <a:solidFill>
                  <a:schemeClr val="bg2"/>
                </a:solidFill>
                <a:latin typeface="Calibri"/>
                <a:cs typeface="Calibri"/>
              </a:rPr>
              <a:t>Layout: combination of fixed wing and rotors</a:t>
            </a:r>
          </a:p>
          <a:p>
            <a:r>
              <a:rPr lang="en-US" sz="1600">
                <a:solidFill>
                  <a:schemeClr val="bg2"/>
                </a:solidFill>
                <a:latin typeface="Calibri"/>
                <a:cs typeface="Calibri"/>
              </a:rPr>
              <a:t>Type of power supply: electric brushless motor</a:t>
            </a:r>
          </a:p>
          <a:p>
            <a:r>
              <a:rPr lang="en-US" sz="1600">
                <a:solidFill>
                  <a:schemeClr val="bg2"/>
                </a:solidFill>
                <a:latin typeface="Calibri"/>
                <a:cs typeface="Calibri"/>
              </a:rPr>
              <a:t>Major material: wood &amp; carbon fiber </a:t>
            </a:r>
            <a:endParaRPr lang="en-US" sz="16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>
              <a:solidFill>
                <a:schemeClr val="bg2"/>
              </a:solidFill>
              <a:latin typeface="Calibri"/>
              <a:cs typeface="Calibri"/>
            </a:endParaRPr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ABBA06B0-FD7F-4CB8-A233-B326233BC992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1249696" y="1958612"/>
            <a:ext cx="5180463" cy="852471"/>
          </a:xfrm>
          <a:prstGeom prst="bentConnector3">
            <a:avLst>
              <a:gd name="adj1" fmla="val 7633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BCB1523-4787-4AB2-849F-37B9A5E4B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0159" y="1665317"/>
            <a:ext cx="2291531" cy="229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293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820180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Introduction: Missions/requirements of our VTOL UAV </a:t>
            </a:r>
            <a:endParaRPr/>
          </a:p>
        </p:txBody>
      </p:sp>
      <p:sp>
        <p:nvSpPr>
          <p:cNvPr id="299" name="Google Shape;299;p29"/>
          <p:cNvSpPr/>
          <p:nvPr/>
        </p:nvSpPr>
        <p:spPr>
          <a:xfrm rot="1078646" flipH="1">
            <a:off x="6402437" y="3974255"/>
            <a:ext cx="3877230" cy="2038674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06" name="Google Shape;306;p29"/>
          <p:cNvSpPr/>
          <p:nvPr/>
        </p:nvSpPr>
        <p:spPr>
          <a:xfrm rot="-1078646">
            <a:off x="-10288" y="4031405"/>
            <a:ext cx="3877230" cy="2038674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0F6E03-22BB-48F7-AF93-AC84700AA67F}"/>
              </a:ext>
            </a:extLst>
          </p:cNvPr>
          <p:cNvSpPr txBox="1"/>
          <p:nvPr/>
        </p:nvSpPr>
        <p:spPr>
          <a:xfrm>
            <a:off x="292608" y="1780032"/>
            <a:ext cx="8485632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>
                <a:solidFill>
                  <a:schemeClr val="bg2"/>
                </a:solidFill>
                <a:latin typeface="Calibri"/>
                <a:cs typeface="Calibri"/>
              </a:rPr>
              <a:t>Referring to “v11.PSTS (revised prototypes and samples quantity).pdf” P.3, 8-9:</a:t>
            </a:r>
            <a:endParaRPr lang="en-US">
              <a:solidFill>
                <a:schemeClr val="bg2"/>
              </a:solidFill>
              <a:latin typeface="Calibri"/>
              <a:cs typeface="Calibri"/>
            </a:endParaRPr>
          </a:p>
          <a:p>
            <a:pPr marL="285750" indent="-285750">
              <a:buFontTx/>
              <a:buChar char="-"/>
            </a:pPr>
            <a:r>
              <a:rPr lang="en-US" sz="160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Air speed: 15 to 20 m/s </a:t>
            </a:r>
          </a:p>
          <a:p>
            <a:pPr marL="285750" indent="-285750">
              <a:buFontTx/>
              <a:buChar char="-"/>
            </a:pPr>
            <a:r>
              <a:rPr lang="en-US" sz="160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Flight altitude: 100 to 500 m</a:t>
            </a:r>
          </a:p>
          <a:p>
            <a:pPr marL="285750" indent="-285750">
              <a:buFontTx/>
              <a:buChar char="-"/>
            </a:pPr>
            <a:r>
              <a:rPr lang="en-US" sz="160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Flight duration: &gt; 30 min (aim: around 1 hour)</a:t>
            </a:r>
          </a:p>
          <a:p>
            <a:pPr marL="285750" indent="-285750">
              <a:buFontTx/>
              <a:buChar char="-"/>
            </a:pPr>
            <a:r>
              <a:rPr lang="en-US" sz="1600">
                <a:solidFill>
                  <a:schemeClr val="bg2"/>
                </a:solidFill>
                <a:latin typeface="Calibri"/>
                <a:cs typeface="Calibri"/>
              </a:rPr>
              <a:t>Flight range: &gt; 30 km </a:t>
            </a:r>
            <a:endParaRPr lang="en-US" sz="16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444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1"/>
          <p:cNvSpPr txBox="1">
            <a:spLocks noGrp="1"/>
          </p:cNvSpPr>
          <p:nvPr>
            <p:ph type="ctrTitle"/>
          </p:nvPr>
        </p:nvSpPr>
        <p:spPr>
          <a:xfrm>
            <a:off x="605842" y="2880025"/>
            <a:ext cx="5067683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Planning/Schedule</a:t>
            </a:r>
          </a:p>
        </p:txBody>
      </p:sp>
      <p:sp>
        <p:nvSpPr>
          <p:cNvPr id="360" name="Google Shape;360;p31"/>
          <p:cNvSpPr txBox="1">
            <a:spLocks noGrp="1"/>
          </p:cNvSpPr>
          <p:nvPr>
            <p:ph type="subTitle" idx="1"/>
          </p:nvPr>
        </p:nvSpPr>
        <p:spPr>
          <a:xfrm>
            <a:off x="605842" y="3554700"/>
            <a:ext cx="4419122" cy="10656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Gantt chart from Aug to Oct 2021</a:t>
            </a:r>
          </a:p>
        </p:txBody>
      </p:sp>
      <p:sp>
        <p:nvSpPr>
          <p:cNvPr id="8" name="Google Shape;361;p31">
            <a:extLst>
              <a:ext uri="{FF2B5EF4-FFF2-40B4-BE49-F238E27FC236}">
                <a16:creationId xmlns:a16="http://schemas.microsoft.com/office/drawing/2014/main" id="{951ADEBE-0A15-4D5B-875A-FCB96538C1D8}"/>
              </a:ext>
            </a:extLst>
          </p:cNvPr>
          <p:cNvSpPr/>
          <p:nvPr/>
        </p:nvSpPr>
        <p:spPr>
          <a:xfrm>
            <a:off x="711596" y="917815"/>
            <a:ext cx="1445400" cy="1445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62;p31">
            <a:extLst>
              <a:ext uri="{FF2B5EF4-FFF2-40B4-BE49-F238E27FC236}">
                <a16:creationId xmlns:a16="http://schemas.microsoft.com/office/drawing/2014/main" id="{9ADCE76D-9C70-441B-8B3F-D36DF2D78E1D}"/>
              </a:ext>
            </a:extLst>
          </p:cNvPr>
          <p:cNvSpPr txBox="1">
            <a:spLocks/>
          </p:cNvSpPr>
          <p:nvPr/>
        </p:nvSpPr>
        <p:spPr>
          <a:xfrm>
            <a:off x="888146" y="1351615"/>
            <a:ext cx="1092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dvent Pro Medium"/>
              <a:buNone/>
              <a:defRPr sz="60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/>
              <a:t>02</a:t>
            </a:r>
          </a:p>
        </p:txBody>
      </p:sp>
      <p:sp>
        <p:nvSpPr>
          <p:cNvPr id="12" name="Google Shape;841;p40">
            <a:extLst>
              <a:ext uri="{FF2B5EF4-FFF2-40B4-BE49-F238E27FC236}">
                <a16:creationId xmlns:a16="http://schemas.microsoft.com/office/drawing/2014/main" id="{E87C9C84-1EAE-438E-8E86-9B653CB86215}"/>
              </a:ext>
            </a:extLst>
          </p:cNvPr>
          <p:cNvSpPr/>
          <p:nvPr/>
        </p:nvSpPr>
        <p:spPr>
          <a:xfrm>
            <a:off x="6759975" y="3449825"/>
            <a:ext cx="3222475" cy="1693675"/>
          </a:xfrm>
          <a:custGeom>
            <a:avLst/>
            <a:gdLst/>
            <a:ahLst/>
            <a:cxnLst/>
            <a:rect l="l" t="t" r="r" b="b"/>
            <a:pathLst>
              <a:path w="128899" h="67747" extrusionOk="0">
                <a:moveTo>
                  <a:pt x="115472" y="0"/>
                </a:moveTo>
                <a:cubicBezTo>
                  <a:pt x="109450" y="0"/>
                  <a:pt x="104069" y="4076"/>
                  <a:pt x="102525" y="10041"/>
                </a:cubicBezTo>
                <a:cubicBezTo>
                  <a:pt x="102389" y="10027"/>
                  <a:pt x="102253" y="10027"/>
                  <a:pt x="102103" y="10027"/>
                </a:cubicBezTo>
                <a:cubicBezTo>
                  <a:pt x="96558" y="10027"/>
                  <a:pt x="93493" y="16471"/>
                  <a:pt x="96994" y="20776"/>
                </a:cubicBezTo>
                <a:cubicBezTo>
                  <a:pt x="95591" y="20789"/>
                  <a:pt x="94215" y="21034"/>
                  <a:pt x="92894" y="21498"/>
                </a:cubicBezTo>
                <a:cubicBezTo>
                  <a:pt x="90213" y="18642"/>
                  <a:pt x="86582" y="17189"/>
                  <a:pt x="82938" y="17189"/>
                </a:cubicBezTo>
                <a:cubicBezTo>
                  <a:pt x="79750" y="17189"/>
                  <a:pt x="76553" y="18301"/>
                  <a:pt x="73972" y="20558"/>
                </a:cubicBezTo>
                <a:cubicBezTo>
                  <a:pt x="72638" y="19950"/>
                  <a:pt x="71232" y="19660"/>
                  <a:pt x="69845" y="19660"/>
                </a:cubicBezTo>
                <a:cubicBezTo>
                  <a:pt x="66472" y="19660"/>
                  <a:pt x="63207" y="21376"/>
                  <a:pt x="61344" y="24427"/>
                </a:cubicBezTo>
                <a:cubicBezTo>
                  <a:pt x="59089" y="21584"/>
                  <a:pt x="55695" y="20004"/>
                  <a:pt x="52205" y="20004"/>
                </a:cubicBezTo>
                <a:cubicBezTo>
                  <a:pt x="50929" y="20004"/>
                  <a:pt x="49639" y="20215"/>
                  <a:pt x="48388" y="20653"/>
                </a:cubicBezTo>
                <a:cubicBezTo>
                  <a:pt x="43702" y="22288"/>
                  <a:pt x="40569" y="26702"/>
                  <a:pt x="40569" y="31660"/>
                </a:cubicBezTo>
                <a:cubicBezTo>
                  <a:pt x="40569" y="32409"/>
                  <a:pt x="40637" y="33172"/>
                  <a:pt x="40787" y="33922"/>
                </a:cubicBezTo>
                <a:cubicBezTo>
                  <a:pt x="37885" y="34112"/>
                  <a:pt x="35174" y="35406"/>
                  <a:pt x="33199" y="37532"/>
                </a:cubicBezTo>
                <a:cubicBezTo>
                  <a:pt x="32681" y="37790"/>
                  <a:pt x="32191" y="38090"/>
                  <a:pt x="31714" y="38403"/>
                </a:cubicBezTo>
                <a:cubicBezTo>
                  <a:pt x="30133" y="37213"/>
                  <a:pt x="28322" y="36661"/>
                  <a:pt x="26541" y="36661"/>
                </a:cubicBezTo>
                <a:cubicBezTo>
                  <a:pt x="22860" y="36661"/>
                  <a:pt x="19311" y="39019"/>
                  <a:pt x="18200" y="42967"/>
                </a:cubicBezTo>
                <a:cubicBezTo>
                  <a:pt x="13691" y="43716"/>
                  <a:pt x="10000" y="46986"/>
                  <a:pt x="8692" y="51359"/>
                </a:cubicBezTo>
                <a:cubicBezTo>
                  <a:pt x="8528" y="51345"/>
                  <a:pt x="8365" y="51345"/>
                  <a:pt x="8201" y="51345"/>
                </a:cubicBezTo>
                <a:cubicBezTo>
                  <a:pt x="3665" y="51345"/>
                  <a:pt x="1" y="55023"/>
                  <a:pt x="1" y="59546"/>
                </a:cubicBezTo>
                <a:cubicBezTo>
                  <a:pt x="1" y="64082"/>
                  <a:pt x="3665" y="67747"/>
                  <a:pt x="8201" y="67747"/>
                </a:cubicBezTo>
                <a:lnTo>
                  <a:pt x="128899" y="67747"/>
                </a:lnTo>
                <a:lnTo>
                  <a:pt x="128899" y="13392"/>
                </a:lnTo>
                <a:cubicBezTo>
                  <a:pt x="128899" y="6649"/>
                  <a:pt x="123885" y="955"/>
                  <a:pt x="117183" y="110"/>
                </a:cubicBezTo>
                <a:cubicBezTo>
                  <a:pt x="116609" y="36"/>
                  <a:pt x="116038" y="0"/>
                  <a:pt x="1154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7186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793932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Stages of VTOL UAV Study:</a:t>
            </a:r>
            <a:endParaRPr lang="en-US"/>
          </a:p>
        </p:txBody>
      </p:sp>
      <p:sp>
        <p:nvSpPr>
          <p:cNvPr id="6" name="Google Shape;223;p27">
            <a:extLst>
              <a:ext uri="{FF2B5EF4-FFF2-40B4-BE49-F238E27FC236}">
                <a16:creationId xmlns:a16="http://schemas.microsoft.com/office/drawing/2014/main" id="{5B9E3D7B-A790-428A-9716-F5631392D2D2}"/>
              </a:ext>
            </a:extLst>
          </p:cNvPr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CC871-BDD7-425C-B3E7-84BDF0E829B7}"/>
              </a:ext>
            </a:extLst>
          </p:cNvPr>
          <p:cNvSpPr txBox="1"/>
          <p:nvPr/>
        </p:nvSpPr>
        <p:spPr>
          <a:xfrm>
            <a:off x="506921" y="3051620"/>
            <a:ext cx="8485632" cy="215443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endParaRPr lang="en-US" sz="1800" b="1">
              <a:solidFill>
                <a:schemeClr val="accent6">
                  <a:lumMod val="10000"/>
                </a:schemeClr>
              </a:solidFill>
              <a:latin typeface="Muli"/>
              <a:cs typeface="Calibri"/>
            </a:endParaRPr>
          </a:p>
          <a:p>
            <a:pPr algn="ctr"/>
            <a:r>
              <a:rPr lang="en-US" sz="1800" b="1">
                <a:solidFill>
                  <a:schemeClr val="accent6">
                    <a:lumMod val="10000"/>
                  </a:schemeClr>
                </a:solidFill>
                <a:latin typeface="Muli"/>
                <a:cs typeface="Calibri"/>
              </a:rPr>
              <a:t>Build Skywalker X8</a:t>
            </a:r>
            <a:r>
              <a:rPr lang="en-US" sz="1800" b="1">
                <a:solidFill>
                  <a:schemeClr val="bg2"/>
                </a:solidFill>
                <a:latin typeface="Muli"/>
                <a:cs typeface="Calibri"/>
              </a:rPr>
              <a:t> </a:t>
            </a:r>
            <a:endParaRPr lang="en-US">
              <a:solidFill>
                <a:schemeClr val="bg2"/>
              </a:solidFill>
            </a:endParaRPr>
          </a:p>
          <a:p>
            <a:pPr algn="ctr"/>
            <a:endParaRPr lang="en-US">
              <a:solidFill>
                <a:schemeClr val="bg2"/>
              </a:solidFill>
            </a:endParaRPr>
          </a:p>
          <a:p>
            <a:pPr algn="ctr"/>
            <a:endParaRPr lang="en-US">
              <a:solidFill>
                <a:schemeClr val="bg2"/>
              </a:solidFill>
            </a:endParaRPr>
          </a:p>
          <a:p>
            <a:pPr algn="ctr"/>
            <a:r>
              <a:rPr lang="en-US" sz="1800" b="1">
                <a:solidFill>
                  <a:schemeClr val="accent6">
                    <a:lumMod val="10000"/>
                  </a:schemeClr>
                </a:solidFill>
                <a:latin typeface="Muli"/>
                <a:cs typeface="Calibri"/>
              </a:rPr>
              <a:t>Fly Skywalker X8</a:t>
            </a:r>
          </a:p>
          <a:p>
            <a:pPr algn="ctr"/>
            <a:r>
              <a:rPr lang="en-US" sz="1800">
                <a:solidFill>
                  <a:schemeClr val="bg2">
                    <a:lumMod val="75000"/>
                  </a:schemeClr>
                </a:solidFill>
                <a:latin typeface="Muli"/>
                <a:cs typeface="Calibri"/>
              </a:rPr>
              <a:t>Prove its performance and collect relative data</a:t>
            </a:r>
            <a:endParaRPr lang="en-US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en-US" sz="1800">
              <a:solidFill>
                <a:schemeClr val="bg2"/>
              </a:solidFill>
              <a:latin typeface="Muli"/>
              <a:cs typeface="Calibri"/>
            </a:endParaRPr>
          </a:p>
          <a:p>
            <a:pPr algn="ctr"/>
            <a:endParaRPr lang="en-HK" sz="16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62180A23-A45D-4B7B-A298-822085B18D9A}"/>
              </a:ext>
            </a:extLst>
          </p:cNvPr>
          <p:cNvSpPr/>
          <p:nvPr/>
        </p:nvSpPr>
        <p:spPr>
          <a:xfrm>
            <a:off x="4658295" y="3754180"/>
            <a:ext cx="185739" cy="2571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CA11DF-12AC-4B86-B959-BA2E0C2C9108}"/>
              </a:ext>
            </a:extLst>
          </p:cNvPr>
          <p:cNvSpPr txBox="1"/>
          <p:nvPr/>
        </p:nvSpPr>
        <p:spPr>
          <a:xfrm>
            <a:off x="3371850" y="1393032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>
                <a:latin typeface="Muli"/>
              </a:rPr>
              <a:t>Select reference UAV</a:t>
            </a:r>
          </a:p>
          <a:p>
            <a:pPr algn="ctr"/>
            <a:r>
              <a:rPr lang="en-US" sz="1800">
                <a:solidFill>
                  <a:schemeClr val="bg2">
                    <a:lumMod val="75000"/>
                  </a:schemeClr>
                </a:solidFill>
                <a:latin typeface="Muli"/>
              </a:rPr>
              <a:t>Skywalker X8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C20DBE3A-0721-48A7-89E7-16048E373952}"/>
              </a:ext>
            </a:extLst>
          </p:cNvPr>
          <p:cNvSpPr/>
          <p:nvPr/>
        </p:nvSpPr>
        <p:spPr>
          <a:xfrm>
            <a:off x="4658295" y="2032537"/>
            <a:ext cx="185739" cy="2571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5B13C0-01C6-4908-A814-300A7424DDF2}"/>
              </a:ext>
            </a:extLst>
          </p:cNvPr>
          <p:cNvSpPr txBox="1"/>
          <p:nvPr/>
        </p:nvSpPr>
        <p:spPr>
          <a:xfrm>
            <a:off x="1700213" y="2364581"/>
            <a:ext cx="610790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>
                <a:latin typeface="Muli"/>
              </a:rPr>
              <a:t>Select </a:t>
            </a:r>
            <a:r>
              <a:rPr lang="en-US" sz="1800" b="1"/>
              <a:t>component</a:t>
            </a:r>
            <a:endParaRPr lang="en-US" sz="1800" b="1">
              <a:latin typeface="Muli"/>
            </a:endParaRPr>
          </a:p>
          <a:p>
            <a:pPr algn="ctr"/>
            <a:r>
              <a:rPr lang="en-US" sz="1800">
                <a:solidFill>
                  <a:schemeClr val="bg2">
                    <a:lumMod val="75000"/>
                  </a:schemeClr>
                </a:solidFill>
              </a:rPr>
              <a:t>Calculation of the motors and learn basic electronics</a:t>
            </a:r>
            <a:endParaRPr lang="en-US" sz="1800"/>
          </a:p>
          <a:p>
            <a:pPr algn="ctr"/>
            <a:endParaRPr lang="en-US" sz="1800">
              <a:solidFill>
                <a:schemeClr val="bg2">
                  <a:lumMod val="75000"/>
                </a:schemeClr>
              </a:solidFill>
              <a:latin typeface="Muli"/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24F7F044-6F44-4AAF-AE4A-22431A64A143}"/>
              </a:ext>
            </a:extLst>
          </p:cNvPr>
          <p:cNvSpPr/>
          <p:nvPr/>
        </p:nvSpPr>
        <p:spPr>
          <a:xfrm>
            <a:off x="4651150" y="3054091"/>
            <a:ext cx="185739" cy="2571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034948B8-DFDF-49F4-94C9-65DB44A7FF84}"/>
              </a:ext>
            </a:extLst>
          </p:cNvPr>
          <p:cNvSpPr/>
          <p:nvPr/>
        </p:nvSpPr>
        <p:spPr>
          <a:xfrm>
            <a:off x="4651150" y="4740016"/>
            <a:ext cx="185739" cy="2571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9D25B096-5440-4350-88CF-2DE56F6B7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619" y="1005355"/>
            <a:ext cx="2743200" cy="141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860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23;p27">
            <a:extLst>
              <a:ext uri="{FF2B5EF4-FFF2-40B4-BE49-F238E27FC236}">
                <a16:creationId xmlns:a16="http://schemas.microsoft.com/office/drawing/2014/main" id="{5B9E3D7B-A790-428A-9716-F5631392D2D2}"/>
              </a:ext>
            </a:extLst>
          </p:cNvPr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CC871-BDD7-425C-B3E7-84BDF0E829B7}"/>
              </a:ext>
            </a:extLst>
          </p:cNvPr>
          <p:cNvSpPr txBox="1"/>
          <p:nvPr/>
        </p:nvSpPr>
        <p:spPr>
          <a:xfrm>
            <a:off x="285464" y="1244252"/>
            <a:ext cx="8485632" cy="41549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  <a:p>
            <a:pPr algn="ctr"/>
            <a:r>
              <a:rPr lang="en-US" sz="1800" b="1">
                <a:solidFill>
                  <a:schemeClr val="accent6">
                    <a:lumMod val="10000"/>
                  </a:schemeClr>
                </a:solidFill>
                <a:latin typeface="Muli"/>
                <a:cs typeface="Calibri"/>
              </a:rPr>
              <a:t>Design CF </a:t>
            </a:r>
            <a:r>
              <a:rPr lang="en-US" sz="1800" b="1">
                <a:solidFill>
                  <a:schemeClr val="accent6">
                    <a:lumMod val="10000"/>
                  </a:schemeClr>
                </a:solidFill>
              </a:rPr>
              <a:t>VTOL UAV</a:t>
            </a:r>
            <a:endParaRPr lang="en-US" sz="1800">
              <a:solidFill>
                <a:schemeClr val="accent6">
                  <a:lumMod val="10000"/>
                </a:schemeClr>
              </a:solidFill>
            </a:endParaRPr>
          </a:p>
          <a:p>
            <a:pPr algn="ctr"/>
            <a:r>
              <a:rPr lang="en-US" sz="1800">
                <a:solidFill>
                  <a:schemeClr val="bg2">
                    <a:lumMod val="75000"/>
                  </a:schemeClr>
                </a:solidFill>
                <a:latin typeface="Muli"/>
                <a:cs typeface="Calibri"/>
                <a:sym typeface="Wingdings" panose="05000000000000000000" pitchFamily="2" charset="2"/>
              </a:rPr>
              <a:t>3D scanning &amp; 3D CAD drawing</a:t>
            </a:r>
            <a:endParaRPr lang="en-US" sz="1800">
              <a:solidFill>
                <a:schemeClr val="bg2">
                  <a:lumMod val="75000"/>
                </a:schemeClr>
              </a:solidFill>
              <a:latin typeface="Muli"/>
              <a:cs typeface="Calibri" panose="020F0502020204030204" pitchFamily="34" charset="0"/>
            </a:endParaRPr>
          </a:p>
          <a:p>
            <a:pPr algn="ctr"/>
            <a:endParaRPr lang="en-US" sz="1800">
              <a:solidFill>
                <a:schemeClr val="bg2"/>
              </a:solidFill>
              <a:latin typeface="Muli"/>
              <a:cs typeface="Calibri"/>
            </a:endParaRPr>
          </a:p>
          <a:p>
            <a:pPr algn="ctr"/>
            <a:endParaRPr lang="en-US" sz="1800">
              <a:solidFill>
                <a:schemeClr val="bg2"/>
              </a:solidFill>
              <a:latin typeface="Muli"/>
              <a:cs typeface="Calibri"/>
            </a:endParaRPr>
          </a:p>
          <a:p>
            <a:pPr algn="ctr"/>
            <a:r>
              <a:rPr lang="en-US" sz="1800" b="1">
                <a:solidFill>
                  <a:schemeClr val="accent6">
                    <a:lumMod val="10000"/>
                  </a:schemeClr>
                </a:solidFill>
                <a:latin typeface="Muli"/>
                <a:cs typeface="Calibri"/>
              </a:rPr>
              <a:t> CF VTOL UAV </a:t>
            </a:r>
            <a:r>
              <a:rPr lang="en-US" sz="1800" b="1">
                <a:solidFill>
                  <a:schemeClr val="accent6">
                    <a:lumMod val="10000"/>
                  </a:schemeClr>
                </a:solidFill>
              </a:rPr>
              <a:t>Simulation + Calculation</a:t>
            </a:r>
          </a:p>
          <a:p>
            <a:pPr algn="ctr"/>
            <a:r>
              <a:rPr lang="en-US" sz="1800" err="1">
                <a:solidFill>
                  <a:schemeClr val="bg2">
                    <a:lumMod val="75000"/>
                  </a:schemeClr>
                </a:solidFill>
                <a:latin typeface="Muli"/>
                <a:cs typeface="Calibri"/>
              </a:rPr>
              <a:t>Solidworks</a:t>
            </a:r>
            <a:r>
              <a:rPr lang="en-US" sz="1800">
                <a:solidFill>
                  <a:schemeClr val="bg2">
                    <a:lumMod val="75000"/>
                  </a:schemeClr>
                </a:solidFill>
                <a:latin typeface="Muli"/>
                <a:cs typeface="Calibri"/>
              </a:rPr>
              <a:t>/</a:t>
            </a:r>
            <a:r>
              <a:rPr lang="en-US" sz="1800">
                <a:solidFill>
                  <a:schemeClr val="bg2">
                    <a:lumMod val="75000"/>
                  </a:schemeClr>
                </a:solidFill>
              </a:rPr>
              <a:t>ANSYS</a:t>
            </a:r>
          </a:p>
          <a:p>
            <a:pPr algn="ctr"/>
            <a:endParaRPr lang="en-US" sz="1800">
              <a:solidFill>
                <a:schemeClr val="bg2"/>
              </a:solidFill>
              <a:latin typeface="Muli"/>
              <a:cs typeface="Calibri"/>
            </a:endParaRPr>
          </a:p>
          <a:p>
            <a:pPr algn="ctr"/>
            <a:endParaRPr lang="en-US" sz="1800">
              <a:solidFill>
                <a:schemeClr val="bg2"/>
              </a:solidFill>
              <a:latin typeface="Muli"/>
              <a:cs typeface="Calibri"/>
            </a:endParaRPr>
          </a:p>
          <a:p>
            <a:pPr algn="ctr"/>
            <a:r>
              <a:rPr lang="en-US" sz="1800" b="1">
                <a:solidFill>
                  <a:schemeClr val="accent6">
                    <a:lumMod val="10000"/>
                  </a:schemeClr>
                </a:solidFill>
                <a:latin typeface="Muli"/>
                <a:cs typeface="Calibri"/>
              </a:rPr>
              <a:t>Confirm final design and </a:t>
            </a:r>
            <a:r>
              <a:rPr lang="en-US" sz="1800" b="1"/>
              <a:t>fabricate using molding</a:t>
            </a:r>
            <a:r>
              <a:rPr lang="en-US" sz="1800"/>
              <a:t> </a:t>
            </a:r>
          </a:p>
          <a:p>
            <a:pPr algn="ctr"/>
            <a:endParaRPr lang="en-US" sz="1800">
              <a:solidFill>
                <a:schemeClr val="bg2"/>
              </a:solidFill>
              <a:latin typeface="Muli"/>
              <a:cs typeface="Calibri"/>
            </a:endParaRPr>
          </a:p>
          <a:p>
            <a:pPr algn="ctr"/>
            <a:endParaRPr lang="en-US" sz="1800">
              <a:solidFill>
                <a:schemeClr val="bg2"/>
              </a:solidFill>
              <a:latin typeface="Muli"/>
              <a:cs typeface="Calibri"/>
            </a:endParaRPr>
          </a:p>
          <a:p>
            <a:pPr algn="ctr"/>
            <a:r>
              <a:rPr lang="en-US" sz="1800" b="1">
                <a:solidFill>
                  <a:schemeClr val="accent6">
                    <a:lumMod val="10000"/>
                  </a:schemeClr>
                </a:solidFill>
                <a:latin typeface="Muli"/>
                <a:cs typeface="Calibri"/>
              </a:rPr>
              <a:t>Fly CF VTOL UAV</a:t>
            </a:r>
            <a:endParaRPr lang="en-US" sz="1800">
              <a:solidFill>
                <a:schemeClr val="accent6">
                  <a:lumMod val="10000"/>
                </a:schemeClr>
              </a:solidFill>
              <a:latin typeface="Muli"/>
              <a:cs typeface="Calibri"/>
            </a:endParaRPr>
          </a:p>
          <a:p>
            <a:pPr algn="ctr"/>
            <a:r>
              <a:rPr lang="en-US" sz="1800">
                <a:solidFill>
                  <a:schemeClr val="bg2">
                    <a:lumMod val="75000"/>
                  </a:schemeClr>
                </a:solidFill>
                <a:latin typeface="Muli"/>
                <a:cs typeface="Calibri"/>
                <a:sym typeface="Wingdings" panose="05000000000000000000" pitchFamily="2" charset="2"/>
              </a:rPr>
              <a:t>Test performance, compare the results with the </a:t>
            </a:r>
            <a:r>
              <a:rPr lang="en-US" sz="1800">
                <a:solidFill>
                  <a:schemeClr val="bg2">
                    <a:lumMod val="75000"/>
                  </a:schemeClr>
                </a:solidFill>
                <a:sym typeface="Wingdings" panose="05000000000000000000" pitchFamily="2" charset="2"/>
              </a:rPr>
              <a:t>theory</a:t>
            </a:r>
            <a:endParaRPr lang="en-US" sz="1800">
              <a:solidFill>
                <a:schemeClr val="bg2">
                  <a:lumMod val="75000"/>
                </a:schemeClr>
              </a:solidFill>
              <a:latin typeface="Muli"/>
              <a:cs typeface="Calibri"/>
            </a:endParaRPr>
          </a:p>
          <a:p>
            <a:pPr algn="ctr"/>
            <a:endParaRPr lang="en-HK" sz="16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62180A23-A45D-4B7B-A298-822085B18D9A}"/>
              </a:ext>
            </a:extLst>
          </p:cNvPr>
          <p:cNvSpPr/>
          <p:nvPr/>
        </p:nvSpPr>
        <p:spPr>
          <a:xfrm>
            <a:off x="4479701" y="3325556"/>
            <a:ext cx="185739" cy="2571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4B5BA223-9EE5-43DC-9F27-E3A5A1EE3501}"/>
              </a:ext>
            </a:extLst>
          </p:cNvPr>
          <p:cNvSpPr/>
          <p:nvPr/>
        </p:nvSpPr>
        <p:spPr>
          <a:xfrm>
            <a:off x="4479701" y="4097079"/>
            <a:ext cx="185739" cy="2571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298;p29">
            <a:extLst>
              <a:ext uri="{FF2B5EF4-FFF2-40B4-BE49-F238E27FC236}">
                <a16:creationId xmlns:a16="http://schemas.microsoft.com/office/drawing/2014/main" id="{F4F65976-681B-4A1B-ABF1-30C87D96F25B}"/>
              </a:ext>
            </a:extLst>
          </p:cNvPr>
          <p:cNvSpPr txBox="1">
            <a:spLocks/>
          </p:cNvSpPr>
          <p:nvPr/>
        </p:nvSpPr>
        <p:spPr>
          <a:xfrm>
            <a:off x="120665" y="893006"/>
            <a:ext cx="793932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dvent Pro Medium"/>
              <a:buNone/>
              <a:defRPr sz="3000" b="0" i="0" u="none" strike="noStrike" cap="none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rgbClr val="D9D9D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r>
              <a:rPr lang="en"/>
              <a:t>Stages of VTOL UAV Study:</a:t>
            </a:r>
            <a:endParaRPr lang="en-US"/>
          </a:p>
        </p:txBody>
      </p:sp>
      <p:sp>
        <p:nvSpPr>
          <p:cNvPr id="10" name="Arrow: Curved Up 9">
            <a:extLst>
              <a:ext uri="{FF2B5EF4-FFF2-40B4-BE49-F238E27FC236}">
                <a16:creationId xmlns:a16="http://schemas.microsoft.com/office/drawing/2014/main" id="{C905B71F-0D14-412A-BBE8-5E6CE488B444}"/>
              </a:ext>
            </a:extLst>
          </p:cNvPr>
          <p:cNvSpPr/>
          <p:nvPr/>
        </p:nvSpPr>
        <p:spPr>
          <a:xfrm rot="5400000">
            <a:off x="3906774" y="2184559"/>
            <a:ext cx="364331" cy="27860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Arrow: Curved Up 14">
            <a:extLst>
              <a:ext uri="{FF2B5EF4-FFF2-40B4-BE49-F238E27FC236}">
                <a16:creationId xmlns:a16="http://schemas.microsoft.com/office/drawing/2014/main" id="{E9CC5EB9-A3AA-4CDC-8CB8-7DECB17EA5D2}"/>
              </a:ext>
            </a:extLst>
          </p:cNvPr>
          <p:cNvSpPr/>
          <p:nvPr/>
        </p:nvSpPr>
        <p:spPr>
          <a:xfrm rot="-5400000">
            <a:off x="4849749" y="2184559"/>
            <a:ext cx="364331" cy="27860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79D3ECF6-71E2-4785-BE8E-BE6044FF9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3419" y="2268941"/>
            <a:ext cx="2200275" cy="1190625"/>
          </a:xfrm>
          <a:prstGeom prst="rect">
            <a:avLst/>
          </a:prstGeom>
        </p:spPr>
      </p:pic>
      <p:pic>
        <p:nvPicPr>
          <p:cNvPr id="4" name="Picture 8">
            <a:extLst>
              <a:ext uri="{FF2B5EF4-FFF2-40B4-BE49-F238E27FC236}">
                <a16:creationId xmlns:a16="http://schemas.microsoft.com/office/drawing/2014/main" id="{D39EE87B-2AEC-4276-BF83-0118FFC391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896" r="515" b="15823"/>
          <a:stretch/>
        </p:blipFill>
        <p:spPr>
          <a:xfrm>
            <a:off x="76857" y="1907627"/>
            <a:ext cx="2280120" cy="132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73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ctrTitle" idx="4"/>
          </p:nvPr>
        </p:nvSpPr>
        <p:spPr>
          <a:xfrm>
            <a:off x="120665" y="893006"/>
            <a:ext cx="547289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chart: from Aug to Dec 2021</a:t>
            </a:r>
            <a:endParaRPr/>
          </a:p>
        </p:txBody>
      </p:sp>
      <p:sp>
        <p:nvSpPr>
          <p:cNvPr id="7" name="Google Shape;841;p40">
            <a:extLst>
              <a:ext uri="{FF2B5EF4-FFF2-40B4-BE49-F238E27FC236}">
                <a16:creationId xmlns:a16="http://schemas.microsoft.com/office/drawing/2014/main" id="{24A4A2B8-8D7B-4025-925F-38B279F95EAF}"/>
              </a:ext>
            </a:extLst>
          </p:cNvPr>
          <p:cNvSpPr/>
          <p:nvPr/>
        </p:nvSpPr>
        <p:spPr>
          <a:xfrm>
            <a:off x="6759975" y="3449825"/>
            <a:ext cx="3222475" cy="1693675"/>
          </a:xfrm>
          <a:custGeom>
            <a:avLst/>
            <a:gdLst/>
            <a:ahLst/>
            <a:cxnLst/>
            <a:rect l="l" t="t" r="r" b="b"/>
            <a:pathLst>
              <a:path w="128899" h="67747" extrusionOk="0">
                <a:moveTo>
                  <a:pt x="115472" y="0"/>
                </a:moveTo>
                <a:cubicBezTo>
                  <a:pt x="109450" y="0"/>
                  <a:pt x="104069" y="4076"/>
                  <a:pt x="102525" y="10041"/>
                </a:cubicBezTo>
                <a:cubicBezTo>
                  <a:pt x="102389" y="10027"/>
                  <a:pt x="102253" y="10027"/>
                  <a:pt x="102103" y="10027"/>
                </a:cubicBezTo>
                <a:cubicBezTo>
                  <a:pt x="96558" y="10027"/>
                  <a:pt x="93493" y="16471"/>
                  <a:pt x="96994" y="20776"/>
                </a:cubicBezTo>
                <a:cubicBezTo>
                  <a:pt x="95591" y="20789"/>
                  <a:pt x="94215" y="21034"/>
                  <a:pt x="92894" y="21498"/>
                </a:cubicBezTo>
                <a:cubicBezTo>
                  <a:pt x="90213" y="18642"/>
                  <a:pt x="86582" y="17189"/>
                  <a:pt x="82938" y="17189"/>
                </a:cubicBezTo>
                <a:cubicBezTo>
                  <a:pt x="79750" y="17189"/>
                  <a:pt x="76553" y="18301"/>
                  <a:pt x="73972" y="20558"/>
                </a:cubicBezTo>
                <a:cubicBezTo>
                  <a:pt x="72638" y="19950"/>
                  <a:pt x="71232" y="19660"/>
                  <a:pt x="69845" y="19660"/>
                </a:cubicBezTo>
                <a:cubicBezTo>
                  <a:pt x="66472" y="19660"/>
                  <a:pt x="63207" y="21376"/>
                  <a:pt x="61344" y="24427"/>
                </a:cubicBezTo>
                <a:cubicBezTo>
                  <a:pt x="59089" y="21584"/>
                  <a:pt x="55695" y="20004"/>
                  <a:pt x="52205" y="20004"/>
                </a:cubicBezTo>
                <a:cubicBezTo>
                  <a:pt x="50929" y="20004"/>
                  <a:pt x="49639" y="20215"/>
                  <a:pt x="48388" y="20653"/>
                </a:cubicBezTo>
                <a:cubicBezTo>
                  <a:pt x="43702" y="22288"/>
                  <a:pt x="40569" y="26702"/>
                  <a:pt x="40569" y="31660"/>
                </a:cubicBezTo>
                <a:cubicBezTo>
                  <a:pt x="40569" y="32409"/>
                  <a:pt x="40637" y="33172"/>
                  <a:pt x="40787" y="33922"/>
                </a:cubicBezTo>
                <a:cubicBezTo>
                  <a:pt x="37885" y="34112"/>
                  <a:pt x="35174" y="35406"/>
                  <a:pt x="33199" y="37532"/>
                </a:cubicBezTo>
                <a:cubicBezTo>
                  <a:pt x="32681" y="37790"/>
                  <a:pt x="32191" y="38090"/>
                  <a:pt x="31714" y="38403"/>
                </a:cubicBezTo>
                <a:cubicBezTo>
                  <a:pt x="30133" y="37213"/>
                  <a:pt x="28322" y="36661"/>
                  <a:pt x="26541" y="36661"/>
                </a:cubicBezTo>
                <a:cubicBezTo>
                  <a:pt x="22860" y="36661"/>
                  <a:pt x="19311" y="39019"/>
                  <a:pt x="18200" y="42967"/>
                </a:cubicBezTo>
                <a:cubicBezTo>
                  <a:pt x="13691" y="43716"/>
                  <a:pt x="10000" y="46986"/>
                  <a:pt x="8692" y="51359"/>
                </a:cubicBezTo>
                <a:cubicBezTo>
                  <a:pt x="8528" y="51345"/>
                  <a:pt x="8365" y="51345"/>
                  <a:pt x="8201" y="51345"/>
                </a:cubicBezTo>
                <a:cubicBezTo>
                  <a:pt x="3665" y="51345"/>
                  <a:pt x="1" y="55023"/>
                  <a:pt x="1" y="59546"/>
                </a:cubicBezTo>
                <a:cubicBezTo>
                  <a:pt x="1" y="64082"/>
                  <a:pt x="3665" y="67747"/>
                  <a:pt x="8201" y="67747"/>
                </a:cubicBezTo>
                <a:lnTo>
                  <a:pt x="128899" y="67747"/>
                </a:lnTo>
                <a:lnTo>
                  <a:pt x="128899" y="13392"/>
                </a:lnTo>
                <a:cubicBezTo>
                  <a:pt x="128899" y="6649"/>
                  <a:pt x="123885" y="955"/>
                  <a:pt x="117183" y="110"/>
                </a:cubicBezTo>
                <a:cubicBezTo>
                  <a:pt x="116609" y="36"/>
                  <a:pt x="116038" y="0"/>
                  <a:pt x="1154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BDF47525-78B1-48E8-A41E-D2E22CF5BE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893151"/>
              </p:ext>
            </p:extLst>
          </p:nvPr>
        </p:nvGraphicFramePr>
        <p:xfrm>
          <a:off x="228600" y="1620478"/>
          <a:ext cx="8745792" cy="339867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14052">
                  <a:extLst>
                    <a:ext uri="{9D8B030D-6E8A-4147-A177-3AD203B41FA5}">
                      <a16:colId xmlns:a16="http://schemas.microsoft.com/office/drawing/2014/main" val="3886444047"/>
                    </a:ext>
                  </a:extLst>
                </a:gridCol>
                <a:gridCol w="693174">
                  <a:extLst>
                    <a:ext uri="{9D8B030D-6E8A-4147-A177-3AD203B41FA5}">
                      <a16:colId xmlns:a16="http://schemas.microsoft.com/office/drawing/2014/main" val="4162074149"/>
                    </a:ext>
                  </a:extLst>
                </a:gridCol>
                <a:gridCol w="693174">
                  <a:extLst>
                    <a:ext uri="{9D8B030D-6E8A-4147-A177-3AD203B41FA5}">
                      <a16:colId xmlns:a16="http://schemas.microsoft.com/office/drawing/2014/main" val="696324202"/>
                    </a:ext>
                  </a:extLst>
                </a:gridCol>
                <a:gridCol w="693174">
                  <a:extLst>
                    <a:ext uri="{9D8B030D-6E8A-4147-A177-3AD203B41FA5}">
                      <a16:colId xmlns:a16="http://schemas.microsoft.com/office/drawing/2014/main" val="1843403689"/>
                    </a:ext>
                  </a:extLst>
                </a:gridCol>
                <a:gridCol w="693174">
                  <a:extLst>
                    <a:ext uri="{9D8B030D-6E8A-4147-A177-3AD203B41FA5}">
                      <a16:colId xmlns:a16="http://schemas.microsoft.com/office/drawing/2014/main" val="442843791"/>
                    </a:ext>
                  </a:extLst>
                </a:gridCol>
                <a:gridCol w="693174">
                  <a:extLst>
                    <a:ext uri="{9D8B030D-6E8A-4147-A177-3AD203B41FA5}">
                      <a16:colId xmlns:a16="http://schemas.microsoft.com/office/drawing/2014/main" val="3931857894"/>
                    </a:ext>
                  </a:extLst>
                </a:gridCol>
                <a:gridCol w="693174">
                  <a:extLst>
                    <a:ext uri="{9D8B030D-6E8A-4147-A177-3AD203B41FA5}">
                      <a16:colId xmlns:a16="http://schemas.microsoft.com/office/drawing/2014/main" val="219908876"/>
                    </a:ext>
                  </a:extLst>
                </a:gridCol>
                <a:gridCol w="693174">
                  <a:extLst>
                    <a:ext uri="{9D8B030D-6E8A-4147-A177-3AD203B41FA5}">
                      <a16:colId xmlns:a16="http://schemas.microsoft.com/office/drawing/2014/main" val="3386664815"/>
                    </a:ext>
                  </a:extLst>
                </a:gridCol>
                <a:gridCol w="693174">
                  <a:extLst>
                    <a:ext uri="{9D8B030D-6E8A-4147-A177-3AD203B41FA5}">
                      <a16:colId xmlns:a16="http://schemas.microsoft.com/office/drawing/2014/main" val="3364792824"/>
                    </a:ext>
                  </a:extLst>
                </a:gridCol>
                <a:gridCol w="693174">
                  <a:extLst>
                    <a:ext uri="{9D8B030D-6E8A-4147-A177-3AD203B41FA5}">
                      <a16:colId xmlns:a16="http://schemas.microsoft.com/office/drawing/2014/main" val="1070933260"/>
                    </a:ext>
                  </a:extLst>
                </a:gridCol>
                <a:gridCol w="693174">
                  <a:extLst>
                    <a:ext uri="{9D8B030D-6E8A-4147-A177-3AD203B41FA5}">
                      <a16:colId xmlns:a16="http://schemas.microsoft.com/office/drawing/2014/main" val="2186560168"/>
                    </a:ext>
                  </a:extLst>
                </a:gridCol>
              </a:tblGrid>
              <a:tr h="368839"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Aug W1-2</a:t>
                      </a:r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Aug W3-4</a:t>
                      </a:r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Sep W1-2</a:t>
                      </a:r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Sep W3-4</a:t>
                      </a:r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Oct W1-2</a:t>
                      </a:r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Oct W3-4</a:t>
                      </a:r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Nov W1-2</a:t>
                      </a:r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Nov W3-4</a:t>
                      </a:r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Dec W1-2 </a:t>
                      </a:r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Dec W3-4</a:t>
                      </a:r>
                      <a:endParaRPr lang="en-H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555411"/>
                  </a:ext>
                </a:extLst>
              </a:tr>
              <a:tr h="368839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Self-Learning </a:t>
                      </a:r>
                      <a:endParaRPr lang="en-HK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148949"/>
                  </a:ext>
                </a:extLst>
              </a:tr>
              <a:tr h="368839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Build VTOL X8</a:t>
                      </a:r>
                      <a:endParaRPr lang="en-HK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594023"/>
                  </a:ext>
                </a:extLst>
              </a:tr>
              <a:tr h="374090">
                <a:tc>
                  <a:txBody>
                    <a:bodyPr/>
                    <a:lstStyle/>
                    <a:p>
                      <a:r>
                        <a:rPr lang="en-US"/>
                        <a:t>Draw CAD (CF mold)</a:t>
                      </a:r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4899891"/>
                  </a:ext>
                </a:extLst>
              </a:tr>
              <a:tr h="368839">
                <a:tc>
                  <a:txBody>
                    <a:bodyPr/>
                    <a:lstStyle/>
                    <a:p>
                      <a:r>
                        <a:rPr lang="en-US"/>
                        <a:t>Do simulation &amp; calculation</a:t>
                      </a:r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443549"/>
                  </a:ext>
                </a:extLst>
              </a:tr>
              <a:tr h="368839"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en-US">
                          <a:solidFill>
                            <a:srgbClr val="FF0000"/>
                          </a:solidFill>
                        </a:rPr>
                        <a:t>Make CF VTOL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661048"/>
                  </a:ext>
                </a:extLst>
              </a:tr>
              <a:tr h="368839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Write interim report</a:t>
                      </a:r>
                      <a:endParaRPr lang="en-HK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072125"/>
                  </a:ext>
                </a:extLst>
              </a:tr>
              <a:tr h="368839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B050"/>
                          </a:solidFill>
                        </a:rPr>
                        <a:t>Midterm &amp; Exam</a:t>
                      </a:r>
                      <a:endParaRPr lang="en-HK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H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437675"/>
                  </a:ext>
                </a:extLst>
              </a:tr>
            </a:tbl>
          </a:graphicData>
        </a:graphic>
      </p:graphicFrame>
      <p:sp>
        <p:nvSpPr>
          <p:cNvPr id="4" name="Arrow: Pentagon 3">
            <a:extLst>
              <a:ext uri="{FF2B5EF4-FFF2-40B4-BE49-F238E27FC236}">
                <a16:creationId xmlns:a16="http://schemas.microsoft.com/office/drawing/2014/main" id="{594FB4F1-4B24-4DDC-9BFF-24A55151C627}"/>
              </a:ext>
            </a:extLst>
          </p:cNvPr>
          <p:cNvSpPr/>
          <p:nvPr/>
        </p:nvSpPr>
        <p:spPr>
          <a:xfrm>
            <a:off x="2042651" y="2212260"/>
            <a:ext cx="1061884" cy="200874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36" name="Arrow: Pentagon 35">
            <a:extLst>
              <a:ext uri="{FF2B5EF4-FFF2-40B4-BE49-F238E27FC236}">
                <a16:creationId xmlns:a16="http://schemas.microsoft.com/office/drawing/2014/main" id="{28505004-C584-4283-ACA9-4544A76AEA1C}"/>
              </a:ext>
            </a:extLst>
          </p:cNvPr>
          <p:cNvSpPr/>
          <p:nvPr/>
        </p:nvSpPr>
        <p:spPr>
          <a:xfrm>
            <a:off x="3104535" y="2571750"/>
            <a:ext cx="2426110" cy="21385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37" name="Arrow: Pentagon 36">
            <a:extLst>
              <a:ext uri="{FF2B5EF4-FFF2-40B4-BE49-F238E27FC236}">
                <a16:creationId xmlns:a16="http://schemas.microsoft.com/office/drawing/2014/main" id="{E820FC38-20BC-482D-8698-CE08B241C470}"/>
              </a:ext>
            </a:extLst>
          </p:cNvPr>
          <p:cNvSpPr/>
          <p:nvPr/>
        </p:nvSpPr>
        <p:spPr>
          <a:xfrm>
            <a:off x="5958203" y="4005078"/>
            <a:ext cx="2949677" cy="223682"/>
          </a:xfrm>
          <a:prstGeom prst="homePlate">
            <a:avLst/>
          </a:prstGeom>
          <a:solidFill>
            <a:srgbClr val="FF6699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38" name="Arrow: Pentagon 37">
            <a:extLst>
              <a:ext uri="{FF2B5EF4-FFF2-40B4-BE49-F238E27FC236}">
                <a16:creationId xmlns:a16="http://schemas.microsoft.com/office/drawing/2014/main" id="{BF717CCA-2915-4285-91D3-B7BA26E833B6}"/>
              </a:ext>
            </a:extLst>
          </p:cNvPr>
          <p:cNvSpPr/>
          <p:nvPr/>
        </p:nvSpPr>
        <p:spPr>
          <a:xfrm>
            <a:off x="5219849" y="4743223"/>
            <a:ext cx="612058" cy="213851"/>
          </a:xfrm>
          <a:prstGeom prst="homePlat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39" name="Arrow: Pentagon 38">
            <a:extLst>
              <a:ext uri="{FF2B5EF4-FFF2-40B4-BE49-F238E27FC236}">
                <a16:creationId xmlns:a16="http://schemas.microsoft.com/office/drawing/2014/main" id="{71784CC5-29AF-472F-BBB2-7491DF421CF8}"/>
              </a:ext>
            </a:extLst>
          </p:cNvPr>
          <p:cNvSpPr/>
          <p:nvPr/>
        </p:nvSpPr>
        <p:spPr>
          <a:xfrm>
            <a:off x="3436374" y="2944218"/>
            <a:ext cx="2529349" cy="223682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43" name="Arrow: Pentagon 42">
            <a:extLst>
              <a:ext uri="{FF2B5EF4-FFF2-40B4-BE49-F238E27FC236}">
                <a16:creationId xmlns:a16="http://schemas.microsoft.com/office/drawing/2014/main" id="{A48E3E0C-EE4D-4950-99B9-276863F53D6D}"/>
              </a:ext>
            </a:extLst>
          </p:cNvPr>
          <p:cNvSpPr/>
          <p:nvPr/>
        </p:nvSpPr>
        <p:spPr>
          <a:xfrm>
            <a:off x="3104534" y="3561125"/>
            <a:ext cx="3100995" cy="221371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44" name="Arrow: Pentagon 43">
            <a:extLst>
              <a:ext uri="{FF2B5EF4-FFF2-40B4-BE49-F238E27FC236}">
                <a16:creationId xmlns:a16="http://schemas.microsoft.com/office/drawing/2014/main" id="{81390FB7-A869-4044-92BB-362E381297F7}"/>
              </a:ext>
            </a:extLst>
          </p:cNvPr>
          <p:cNvSpPr/>
          <p:nvPr/>
        </p:nvSpPr>
        <p:spPr>
          <a:xfrm>
            <a:off x="3436374" y="4392585"/>
            <a:ext cx="3794605" cy="201123"/>
          </a:xfrm>
          <a:prstGeom prst="homePlate">
            <a:avLst/>
          </a:prstGeom>
          <a:solidFill>
            <a:srgbClr val="FF6699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71" name="Arrow: Pentagon 70">
            <a:extLst>
              <a:ext uri="{FF2B5EF4-FFF2-40B4-BE49-F238E27FC236}">
                <a16:creationId xmlns:a16="http://schemas.microsoft.com/office/drawing/2014/main" id="{BE4C1A90-40F4-4EC7-BB49-0CDB677217F4}"/>
              </a:ext>
            </a:extLst>
          </p:cNvPr>
          <p:cNvSpPr/>
          <p:nvPr/>
        </p:nvSpPr>
        <p:spPr>
          <a:xfrm>
            <a:off x="7593806" y="4728183"/>
            <a:ext cx="1085849" cy="223682"/>
          </a:xfrm>
          <a:prstGeom prst="homePlat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3" name="OTLSHAPE_T_497a7c2a70af41bbb992004f3576c903_JoinedDate">
            <a:extLst>
              <a:ext uri="{FF2B5EF4-FFF2-40B4-BE49-F238E27FC236}">
                <a16:creationId xmlns:a16="http://schemas.microsoft.com/office/drawing/2014/main" id="{AA54A8A4-72B4-4D48-9B03-FAD4BA100FA8}"/>
              </a:ext>
              <a:ext uri="{B853C319-5676-49DE-87A4-4831005623B8}">
                <a16:creationId xmlns="" xmlns:a16="http://schemas.microsoft.com/office/drawing/2014/main\" xmlns:p14="http://schemas.microsoft.com/office/powerpoint/2010/main" id="A4F13B0E-BF66-4A5B-9BCA-41B5F906EC46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075307" y="2242240"/>
            <a:ext cx="84615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l"/>
            <a:r>
              <a:rPr lang="en-US" sz="1000">
                <a:solidFill>
                  <a:srgbClr val="44546A">
                    <a:alpha val="100000"/>
                  </a:srgbClr>
                </a:solidFill>
                <a:latin typeface="Arial" panose="02040604050505020304" pitchFamily="18" charset="0"/>
              </a:rPr>
              <a:t>1 Aug - 22 Aug</a:t>
            </a:r>
          </a:p>
        </p:txBody>
      </p:sp>
      <p:sp>
        <p:nvSpPr>
          <p:cNvPr id="14" name="OTLSHAPE_T_4b9319894d394d4c842585f9d97876bf_JoinedDate">
            <a:extLst>
              <a:ext uri="{FF2B5EF4-FFF2-40B4-BE49-F238E27FC236}">
                <a16:creationId xmlns:a16="http://schemas.microsoft.com/office/drawing/2014/main" id="{2986A655-1AE1-3D4B-8734-52AA9900E686}"/>
              </a:ext>
              <a:ext uri="{3526D83E-512E-44A1-99E6-F36630FAF1FC}">
                <a16:creationId xmlns="" xmlns:a16="http://schemas.microsoft.com/office/drawing/2014/main\" xmlns:p14="http://schemas.microsoft.com/office/powerpoint/2010/main" id="D073DEEC-6937-4653-9BA4-56F6E4579720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137191" y="2598857"/>
            <a:ext cx="100481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l"/>
            <a:r>
              <a:rPr lang="en-US" sz="1000">
                <a:solidFill>
                  <a:srgbClr val="44546A">
                    <a:alpha val="100000"/>
                  </a:srgbClr>
                </a:solidFill>
                <a:latin typeface="Arial" panose="02040604050505020304" pitchFamily="18" charset="0"/>
              </a:rPr>
              <a:t>23 Aug - 16 Oct</a:t>
            </a:r>
          </a:p>
        </p:txBody>
      </p:sp>
      <p:sp>
        <p:nvSpPr>
          <p:cNvPr id="15" name="OTLSHAPE_T_4b5ddf71e9634475bd52a7fddaf6bd63_JoinedDate">
            <a:extLst>
              <a:ext uri="{FF2B5EF4-FFF2-40B4-BE49-F238E27FC236}">
                <a16:creationId xmlns:a16="http://schemas.microsoft.com/office/drawing/2014/main" id="{24A0DF97-0159-B344-B558-7FA16982E633}"/>
              </a:ext>
              <a:ext uri="{785445B1-87BB-434C-8906-7E8454BC08CD}">
                <a16:creationId xmlns="" xmlns:a16="http://schemas.microsoft.com/office/drawing/2014/main\" xmlns:p14="http://schemas.microsoft.com/office/powerpoint/2010/main" id="0360D2A8-A286-4035-8BA4-442060D9C508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3469030" y="2973016"/>
            <a:ext cx="1004808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l"/>
            <a:r>
              <a:rPr lang="en-US" sz="1000">
                <a:solidFill>
                  <a:srgbClr val="44546A">
                    <a:alpha val="100000"/>
                  </a:srgbClr>
                </a:solidFill>
                <a:latin typeface="Arial" panose="02040604050505020304" pitchFamily="18" charset="0"/>
              </a:rPr>
              <a:t>1 Sep - 23 Oct</a:t>
            </a:r>
          </a:p>
        </p:txBody>
      </p:sp>
      <p:sp>
        <p:nvSpPr>
          <p:cNvPr id="16" name="OTLSHAPE_T_dadd56d443ea4cfe82546e935470ecb4_JoinedDate">
            <a:extLst>
              <a:ext uri="{FF2B5EF4-FFF2-40B4-BE49-F238E27FC236}">
                <a16:creationId xmlns:a16="http://schemas.microsoft.com/office/drawing/2014/main" id="{ABAC9CAE-6CD6-8340-BE9D-54C5734D9FFD}"/>
              </a:ext>
              <a:ext uri="{6E38384E-B65C-414D-8AEE-F418920216B4}">
                <a16:creationId xmlns="" xmlns:a16="http://schemas.microsoft.com/office/drawing/2014/main\" xmlns:p14="http://schemas.microsoft.com/office/powerpoint/2010/main" id="02F8A869-B0AD-450E-8858-03F64A0F05BC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137191" y="3596022"/>
            <a:ext cx="969113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l"/>
            <a:r>
              <a:rPr lang="en-US" sz="1000">
                <a:solidFill>
                  <a:srgbClr val="44546A">
                    <a:alpha val="100000"/>
                  </a:srgbClr>
                </a:solidFill>
              </a:rPr>
              <a:t>22 Aug - 30 Oct</a:t>
            </a:r>
          </a:p>
        </p:txBody>
      </p:sp>
      <p:sp>
        <p:nvSpPr>
          <p:cNvPr id="18" name="OTLSHAPE_T_221660c1bce448a2bc1ba47cd9c49f08_JoinedDate">
            <a:extLst>
              <a:ext uri="{FF2B5EF4-FFF2-40B4-BE49-F238E27FC236}">
                <a16:creationId xmlns:a16="http://schemas.microsoft.com/office/drawing/2014/main" id="{CB2B1F31-1714-5342-A517-38D97E19A5C8}"/>
              </a:ext>
              <a:ext uri="{0940048E-33CE-44A3-A0AD-1D7F7550F3D2}">
                <a16:creationId xmlns="" xmlns:a16="http://schemas.microsoft.com/office/drawing/2014/main\" xmlns:p14="http://schemas.microsoft.com/office/powerpoint/2010/main" id="9BA16026-6CAE-4D3C-B412-2EBCC8BD43E3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990859" y="4039975"/>
            <a:ext cx="89721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l"/>
            <a:r>
              <a:rPr lang="en-US" sz="1000">
                <a:solidFill>
                  <a:srgbClr val="44546A">
                    <a:alpha val="100000"/>
                  </a:srgbClr>
                </a:solidFill>
                <a:latin typeface="Arial" panose="02040604050505020304" pitchFamily="18" charset="0"/>
              </a:rPr>
              <a:t>17 Oct - 31 Dec</a:t>
            </a:r>
          </a:p>
        </p:txBody>
      </p:sp>
      <p:sp>
        <p:nvSpPr>
          <p:cNvPr id="19" name="OTLSHAPE_T_7d68f16596814b088581919d3657abd6_JoinedDate">
            <a:extLst>
              <a:ext uri="{FF2B5EF4-FFF2-40B4-BE49-F238E27FC236}">
                <a16:creationId xmlns:a16="http://schemas.microsoft.com/office/drawing/2014/main" id="{1B0002FA-7D0E-E24A-ABE4-30904EEFE6D7}"/>
              </a:ext>
              <a:ext uri="{C0BD25BB-807F-4033-9AC1-353C5D69D1F7}">
                <a16:creationId xmlns="" xmlns:a16="http://schemas.microsoft.com/office/drawing/2014/main\" xmlns:p14="http://schemas.microsoft.com/office/powerpoint/2010/main" id="619784A3-9146-42AD-9251-B8D8BD3279DA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3499109" y="4427482"/>
            <a:ext cx="95627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>
                <a:solidFill>
                  <a:srgbClr val="44546A">
                    <a:alpha val="100000"/>
                  </a:srgbClr>
                </a:solidFill>
              </a:rPr>
              <a:t>1 Sep – 22 Nov</a:t>
            </a:r>
            <a:endParaRPr lang="en-US" sz="1000">
              <a:solidFill>
                <a:srgbClr val="44546A">
                  <a:alpha val="100000"/>
                </a:srgbClr>
              </a:solidFill>
              <a:latin typeface="Arial" panose="02040604050505020304" pitchFamily="18" charset="0"/>
            </a:endParaRPr>
          </a:p>
        </p:txBody>
      </p:sp>
      <p:sp>
        <p:nvSpPr>
          <p:cNvPr id="21" name="OTLSHAPE_T_7d68f16596814b088581919d3657abd6_JoinedDate">
            <a:extLst>
              <a:ext uri="{FF2B5EF4-FFF2-40B4-BE49-F238E27FC236}">
                <a16:creationId xmlns:a16="http://schemas.microsoft.com/office/drawing/2014/main" id="{893EBCCA-7D28-0D45-8E92-D86460A07C02}"/>
              </a:ext>
              <a:ext uri="{C0BD25BB-807F-4033-9AC1-353C5D69D1F7}">
                <a16:creationId xmlns="" xmlns:a16="http://schemas.microsoft.com/office/drawing/2014/main\" xmlns:p14="http://schemas.microsoft.com/office/powerpoint/2010/main" id="619784A3-9146-42AD-9251-B8D8BD3279DA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7626837" y="4773204"/>
            <a:ext cx="105024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l"/>
            <a:r>
              <a:rPr lang="en-US" sz="1000">
                <a:solidFill>
                  <a:srgbClr val="44546A">
                    <a:alpha val="100000"/>
                  </a:srgbClr>
                </a:solidFill>
                <a:latin typeface="Arial" panose="02040604050505020304" pitchFamily="18" charset="0"/>
              </a:rPr>
              <a:t>2 Dec - 17 Dec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D722816-D3C6-40D3-83A4-F0BFE6B220B1}"/>
              </a:ext>
            </a:extLst>
          </p:cNvPr>
          <p:cNvCxnSpPr>
            <a:cxnSpLocks/>
          </p:cNvCxnSpPr>
          <p:nvPr/>
        </p:nvCxnSpPr>
        <p:spPr>
          <a:xfrm>
            <a:off x="4881716" y="1378974"/>
            <a:ext cx="0" cy="370922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694872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Aviation Consulting by Slidesgo">
  <a:themeElements>
    <a:clrScheme name="Simple Light">
      <a:dk1>
        <a:srgbClr val="1C4587"/>
      </a:dk1>
      <a:lt1>
        <a:srgbClr val="FFFFFF"/>
      </a:lt1>
      <a:dk2>
        <a:srgbClr val="595959"/>
      </a:dk2>
      <a:lt2>
        <a:srgbClr val="EEEEEE"/>
      </a:lt2>
      <a:accent1>
        <a:srgbClr val="F49968"/>
      </a:accent1>
      <a:accent2>
        <a:srgbClr val="C1E0FB"/>
      </a:accent2>
      <a:accent3>
        <a:srgbClr val="87B7FF"/>
      </a:accent3>
      <a:accent4>
        <a:srgbClr val="F5CEBA"/>
      </a:accent4>
      <a:accent5>
        <a:srgbClr val="F49968"/>
      </a:accent5>
      <a:accent6>
        <a:srgbClr val="C1E0FB"/>
      </a:accent6>
      <a:hlink>
        <a:srgbClr val="1C458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481</Words>
  <Application>Microsoft Office PowerPoint</Application>
  <PresentationFormat>On-screen Show (16:9)</PresentationFormat>
  <Paragraphs>113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Advent Pro Medium</vt:lpstr>
      <vt:lpstr>Fira Sans Extra Condensed Medium</vt:lpstr>
      <vt:lpstr>Muli</vt:lpstr>
      <vt:lpstr>Advent Pro SemiBold</vt:lpstr>
      <vt:lpstr>Calibri</vt:lpstr>
      <vt:lpstr>Fira Sans Condensed Medium</vt:lpstr>
      <vt:lpstr>Aviation Consulting by Slidesgo</vt:lpstr>
      <vt:lpstr>ME FYP Progress Report</vt:lpstr>
      <vt:lpstr>Planning/Schedule</vt:lpstr>
      <vt:lpstr>Introduction</vt:lpstr>
      <vt:lpstr>Introduction: Missions/requirements of our VTOL UAV</vt:lpstr>
      <vt:lpstr>Introduction: Missions/requirements of our VTOL UAV </vt:lpstr>
      <vt:lpstr>Planning/Schedule</vt:lpstr>
      <vt:lpstr>Stages of VTOL UAV Study:</vt:lpstr>
      <vt:lpstr>PowerPoint Presentation</vt:lpstr>
      <vt:lpstr>Gantt chart: from Aug to Dec 2021</vt:lpstr>
      <vt:lpstr>Current progress</vt:lpstr>
      <vt:lpstr>Current progress</vt:lpstr>
      <vt:lpstr>Current progress</vt:lpstr>
      <vt:lpstr>Current progress</vt:lpstr>
      <vt:lpstr>Current progress</vt:lpstr>
      <vt:lpstr>Current progress</vt:lpstr>
      <vt:lpstr>Current progress</vt:lpstr>
      <vt:lpstr>Future  Works</vt:lpstr>
      <vt:lpstr>Future Works (by next monthly meeting)</vt:lpstr>
      <vt:lpstr>Future Works (by next monthly meeting)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 FYP Progress Report</dc:title>
  <cp:lastModifiedBy>CHEUNG, Hiu Ching Athena [Student]</cp:lastModifiedBy>
  <cp:revision>1</cp:revision>
  <dcterms:modified xsi:type="dcterms:W3CDTF">2021-10-04T05:27:37Z</dcterms:modified>
</cp:coreProperties>
</file>

<file path=docProps/thumbnail.jpeg>
</file>